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74" r:id="rId10"/>
    <p:sldId id="263" r:id="rId11"/>
    <p:sldId id="276" r:id="rId12"/>
    <p:sldId id="275" r:id="rId13"/>
    <p:sldId id="264" r:id="rId14"/>
    <p:sldId id="265" r:id="rId15"/>
    <p:sldId id="266" r:id="rId16"/>
    <p:sldId id="267" r:id="rId17"/>
    <p:sldId id="270" r:id="rId18"/>
    <p:sldId id="271" r:id="rId19"/>
    <p:sldId id="269" r:id="rId20"/>
    <p:sldId id="268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4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78845-EDD9-4595-85C3-1929415E1E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9DC522-8A8B-4B28-BC87-5B200DFE21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1073E-F1FC-496E-891A-1D158B7E6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9CE7-FA52-47D4-BFED-D7542CA3699A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24D1A-68A5-4D47-9FBA-8485511C5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A8E17-2C1F-4BAE-8BB6-929B5D2E7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6431-DA5F-4C9C-B8B6-85BC6ADBA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97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0D1F9-C92E-4049-B084-2C41E868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032ACB-EA42-4589-A1B9-C8AA058A9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ED6E8-4578-4BD2-A657-2004E567E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9CE7-FA52-47D4-BFED-D7542CA3699A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01DCD-1B29-45CC-BD47-53F6946DF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1D751-E7D0-4608-9592-95A632709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6431-DA5F-4C9C-B8B6-85BC6ADBA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467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F13A90-1C50-4DD4-8890-2C3D905A6C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4CF56E-56F2-4B11-8219-F6AE602B6E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F880C-5E45-41F4-8940-FDA64C685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9CE7-FA52-47D4-BFED-D7542CA3699A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83592-EE6C-4F8B-8CB7-8412AB851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0212D-A657-4AED-9324-58497D562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6431-DA5F-4C9C-B8B6-85BC6ADBA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092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15AC4-F2FF-4E39-B539-E643A3A8A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39F71-9AD0-46EA-8ACF-B18F05A87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2C9EC-5C30-44F4-B146-E1C36A8D3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9CE7-FA52-47D4-BFED-D7542CA3699A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C74DB-8426-467A-9A00-E4ABE9F02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78A8E-B9E7-402A-A012-70E1DB736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6431-DA5F-4C9C-B8B6-85BC6ADBA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235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90804-F04D-4D3B-9113-2A8EBFE1D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9E255-A6E5-4A95-99BB-6752B4CF3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48DF4-985E-4058-8216-9D1F07694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9CE7-FA52-47D4-BFED-D7542CA3699A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06B8C-7547-42CA-ADCF-88505F8FB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51465-95A0-4D61-B5FF-516D170A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6431-DA5F-4C9C-B8B6-85BC6ADBA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137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B3DEB-68C3-461A-BBDB-EB8CAF1DB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4BB30-455C-49B3-BE63-91B17D792B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62D6CD-FC3C-4D6C-A069-B4B350107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3D753-0F8C-4540-8AEB-32E9F599A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9CE7-FA52-47D4-BFED-D7542CA3699A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D22E3D-3124-4A49-91CA-7141E8287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B017B4-7CF1-436C-B68D-7132B569B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6431-DA5F-4C9C-B8B6-85BC6ADBA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685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2BC8E-9C57-41FC-836D-E7FCC7269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6FA5D6-3BDC-4123-A32E-55C85AD2B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209B94-2692-4CBE-84F3-FD9CEC1C6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DA558A-419B-4A9C-B713-F5A8723E1D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67AA32-89AB-467B-AA22-7B6836B7C0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E45595-95C2-4131-9344-C612EA082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9CE7-FA52-47D4-BFED-D7542CA3699A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3F5D59-F934-4676-B29B-C60533069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18A514-AA0A-493E-9E81-E214B0A8B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6431-DA5F-4C9C-B8B6-85BC6ADBA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950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AAAD8-0081-484E-8D0A-906304BFC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887E48-2E95-4005-BA1A-D36068C8C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9CE7-FA52-47D4-BFED-D7542CA3699A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2366AB-5B5D-4954-8B89-53E67002B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F5409D-C94C-49F7-9E2B-3C2C91853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6431-DA5F-4C9C-B8B6-85BC6ADBA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333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6AD0EC-D8E5-44F7-8409-401D366AF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9CE7-FA52-47D4-BFED-D7542CA3699A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869EDB-9DA8-4FB4-8D3D-AF36D1F6A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BE653D-CDE5-4B34-BE0D-29470AEEA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6431-DA5F-4C9C-B8B6-85BC6ADBA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392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2B8A5-795F-40E7-A51C-CC9C7350B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4577D-32A4-4253-847B-56330FFAB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79C6EE-4D3D-4BEA-936F-55243BB616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27FF65-F83B-426B-AB67-0FF1A8F33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9CE7-FA52-47D4-BFED-D7542CA3699A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6E0B2-8323-4972-A071-FC7561EA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B56E9D-1CB6-4A46-BF7E-109E36887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6431-DA5F-4C9C-B8B6-85BC6ADBA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458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4F718-E2F5-4CC3-B812-7982B4682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9B85C7-A3F0-467A-82E5-363FC024B9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66BD03-C973-475A-BA06-53E4F349E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81B5E5-12D5-4521-87D9-1497F6BCC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9CE7-FA52-47D4-BFED-D7542CA3699A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60A1EA-D92E-47CF-A807-6D110D21E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12A73-EE07-4235-B13F-A7B07D324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6431-DA5F-4C9C-B8B6-85BC6ADBA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361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25CF61-2235-4F07-8693-F8A2523E7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CAE646-6FDE-43F6-ACC7-2330D1D7B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EFB91-9F11-4717-8942-04FC91A41A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79CE7-FA52-47D4-BFED-D7542CA3699A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69B83-91B2-43E6-B661-7D3827DD1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939E6-E4EA-400A-AFBA-1C19CB6FA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36431-DA5F-4C9C-B8B6-85BC6ADBA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77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05CA44A-7AC8-45A7-8940-DC6745CF5E58}"/>
              </a:ext>
            </a:extLst>
          </p:cNvPr>
          <p:cNvSpPr txBox="1"/>
          <p:nvPr/>
        </p:nvSpPr>
        <p:spPr>
          <a:xfrm>
            <a:off x="1825487" y="2213113"/>
            <a:ext cx="85410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 err="1">
                <a:solidFill>
                  <a:schemeClr val="accent1">
                    <a:lumMod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Avinu</a:t>
            </a:r>
            <a:r>
              <a:rPr lang="en-GB" sz="8000" dirty="0">
                <a:solidFill>
                  <a:schemeClr val="accent1">
                    <a:lumMod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GB" sz="8000" dirty="0" err="1">
                <a:solidFill>
                  <a:schemeClr val="accent1">
                    <a:lumMod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Malkeinu</a:t>
            </a:r>
            <a:r>
              <a:rPr lang="en-GB" sz="6000" dirty="0">
                <a:solidFill>
                  <a:schemeClr val="accent1">
                    <a:lumMod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/>
            </a:r>
            <a:br>
              <a:rPr lang="en-GB" sz="6000" dirty="0">
                <a:solidFill>
                  <a:schemeClr val="accent1">
                    <a:lumMod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GB" sz="2400" dirty="0"/>
              <a:t>page 384 in the Rosh Hashanah </a:t>
            </a:r>
            <a:r>
              <a:rPr lang="en-GB" sz="2400" dirty="0" err="1"/>
              <a:t>Artscroll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page 111 in the Rosh Hashanah Routledge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7996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5140B0-0BCA-487A-BA35-8929D8F0C6D6}"/>
              </a:ext>
            </a:extLst>
          </p:cNvPr>
          <p:cNvSpPr txBox="1"/>
          <p:nvPr/>
        </p:nvSpPr>
        <p:spPr>
          <a:xfrm>
            <a:off x="789888" y="1933924"/>
            <a:ext cx="1053775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 smtClean="0">
                <a:solidFill>
                  <a:schemeClr val="accent6">
                    <a:lumMod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Yom Kippur</a:t>
            </a:r>
          </a:p>
          <a:p>
            <a:pPr algn="ctr"/>
            <a:r>
              <a:rPr lang="en-GB" sz="8000" dirty="0" smtClean="0">
                <a:solidFill>
                  <a:schemeClr val="accent6">
                    <a:lumMod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Blessings on Candles</a:t>
            </a:r>
            <a:r>
              <a:rPr lang="en-GB" sz="6000" dirty="0">
                <a:solidFill>
                  <a:schemeClr val="accent1">
                    <a:lumMod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/>
            </a:r>
            <a:br>
              <a:rPr lang="en-GB" sz="6000" dirty="0">
                <a:solidFill>
                  <a:schemeClr val="accent1">
                    <a:lumMod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GB" sz="2400" dirty="0"/>
              <a:t>page </a:t>
            </a:r>
            <a:r>
              <a:rPr lang="en-GB" sz="2400" dirty="0" smtClean="0"/>
              <a:t>34 </a:t>
            </a:r>
            <a:r>
              <a:rPr lang="en-GB" sz="2400" dirty="0"/>
              <a:t>in the </a:t>
            </a:r>
            <a:r>
              <a:rPr lang="en-GB" sz="2400" dirty="0" smtClean="0"/>
              <a:t>Yom Kippur </a:t>
            </a:r>
            <a:r>
              <a:rPr lang="en-GB" sz="2400" dirty="0" err="1" smtClean="0"/>
              <a:t>Artscroll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515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490" y="0"/>
            <a:ext cx="7047019" cy="6858000"/>
          </a:xfrm>
          <a:prstGeom prst="rect">
            <a:avLst/>
          </a:prstGeom>
        </p:spPr>
      </p:pic>
      <p:sp>
        <p:nvSpPr>
          <p:cNvPr id="4" name="Arrow: Right 7">
            <a:extLst>
              <a:ext uri="{FF2B5EF4-FFF2-40B4-BE49-F238E27FC236}">
                <a16:creationId xmlns:a16="http://schemas.microsoft.com/office/drawing/2014/main" id="{414C55A9-CC71-4681-8438-C73B46669BA4}"/>
              </a:ext>
            </a:extLst>
          </p:cNvPr>
          <p:cNvSpPr/>
          <p:nvPr/>
        </p:nvSpPr>
        <p:spPr>
          <a:xfrm flipH="1">
            <a:off x="9475521" y="1527164"/>
            <a:ext cx="1364363" cy="768626"/>
          </a:xfrm>
          <a:prstGeom prst="rightArrow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F14D0E-F690-4127-B300-467A9D9B4ED3}"/>
              </a:ext>
            </a:extLst>
          </p:cNvPr>
          <p:cNvSpPr txBox="1"/>
          <p:nvPr/>
        </p:nvSpPr>
        <p:spPr>
          <a:xfrm>
            <a:off x="9932108" y="1726811"/>
            <a:ext cx="112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Start </a:t>
            </a:r>
          </a:p>
        </p:txBody>
      </p:sp>
      <p:sp>
        <p:nvSpPr>
          <p:cNvPr id="6" name="Arrow: Right 3">
            <a:extLst>
              <a:ext uri="{FF2B5EF4-FFF2-40B4-BE49-F238E27FC236}">
                <a16:creationId xmlns:a16="http://schemas.microsoft.com/office/drawing/2014/main" id="{0AAB0090-41B8-45A8-905D-E5F66CF83511}"/>
              </a:ext>
            </a:extLst>
          </p:cNvPr>
          <p:cNvSpPr/>
          <p:nvPr/>
        </p:nvSpPr>
        <p:spPr>
          <a:xfrm>
            <a:off x="1577709" y="2987277"/>
            <a:ext cx="1364363" cy="768626"/>
          </a:xfrm>
          <a:prstGeom prst="rightArrow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624EF3-5D28-4B38-A711-07D0F016138E}"/>
              </a:ext>
            </a:extLst>
          </p:cNvPr>
          <p:cNvSpPr txBox="1"/>
          <p:nvPr/>
        </p:nvSpPr>
        <p:spPr>
          <a:xfrm>
            <a:off x="1915028" y="3186924"/>
            <a:ext cx="112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End </a:t>
            </a:r>
          </a:p>
        </p:txBody>
      </p:sp>
    </p:spTree>
    <p:extLst>
      <p:ext uri="{BB962C8B-B14F-4D97-AF65-F5344CB8AC3E}">
        <p14:creationId xmlns:p14="http://schemas.microsoft.com/office/powerpoint/2010/main" val="1743775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5140B0-0BCA-487A-BA35-8929D8F0C6D6}"/>
              </a:ext>
            </a:extLst>
          </p:cNvPr>
          <p:cNvSpPr txBox="1"/>
          <p:nvPr/>
        </p:nvSpPr>
        <p:spPr>
          <a:xfrm>
            <a:off x="1199321" y="2397948"/>
            <a:ext cx="97933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 err="1">
                <a:solidFill>
                  <a:schemeClr val="accent6">
                    <a:lumMod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Unetaneh</a:t>
            </a:r>
            <a:r>
              <a:rPr lang="en-GB" sz="8000" dirty="0">
                <a:solidFill>
                  <a:schemeClr val="accent6">
                    <a:lumMod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GB" sz="8000" dirty="0" err="1">
                <a:solidFill>
                  <a:schemeClr val="accent6">
                    <a:lumMod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Tokef</a:t>
            </a:r>
            <a:r>
              <a:rPr lang="en-GB" sz="6000" dirty="0">
                <a:solidFill>
                  <a:schemeClr val="accent1">
                    <a:lumMod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/>
            </a:r>
            <a:br>
              <a:rPr lang="en-GB" sz="6000" dirty="0">
                <a:solidFill>
                  <a:schemeClr val="accent1">
                    <a:lumMod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GB" sz="2400" dirty="0"/>
              <a:t>page 480-2 in the Rosh Hashanah </a:t>
            </a:r>
            <a:r>
              <a:rPr lang="en-GB" sz="2400" dirty="0" err="1"/>
              <a:t>Artscroll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page 146-7 in the Rosh Hashanah Routledge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3818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F29FFB-E0B4-4BB8-8453-FF5F460B4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91" y="0"/>
            <a:ext cx="6567217" cy="68580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ED6F2449-0848-4D13-9014-614EC6CCEACF}"/>
              </a:ext>
            </a:extLst>
          </p:cNvPr>
          <p:cNvSpPr/>
          <p:nvPr/>
        </p:nvSpPr>
        <p:spPr>
          <a:xfrm flipH="1">
            <a:off x="9078352" y="5274365"/>
            <a:ext cx="1364363" cy="768626"/>
          </a:xfrm>
          <a:prstGeom prst="rightArrow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4BFCC3-0522-4283-82AE-B1116AAB517E}"/>
              </a:ext>
            </a:extLst>
          </p:cNvPr>
          <p:cNvSpPr txBox="1"/>
          <p:nvPr/>
        </p:nvSpPr>
        <p:spPr>
          <a:xfrm>
            <a:off x="9534939" y="5474012"/>
            <a:ext cx="112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Start </a:t>
            </a:r>
          </a:p>
        </p:txBody>
      </p:sp>
    </p:spTree>
    <p:extLst>
      <p:ext uri="{BB962C8B-B14F-4D97-AF65-F5344CB8AC3E}">
        <p14:creationId xmlns:p14="http://schemas.microsoft.com/office/powerpoint/2010/main" val="2058065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2F464F-A76B-49B2-B1E8-11591933A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675" y="0"/>
            <a:ext cx="6602649" cy="685800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F7CAE034-FF4E-439D-96B1-D98FFC9CE5B8}"/>
              </a:ext>
            </a:extLst>
          </p:cNvPr>
          <p:cNvSpPr/>
          <p:nvPr/>
        </p:nvSpPr>
        <p:spPr>
          <a:xfrm>
            <a:off x="3048000" y="6202017"/>
            <a:ext cx="1364363" cy="768626"/>
          </a:xfrm>
          <a:prstGeom prst="rightArrow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5215B0-CB59-4A19-B42E-29DA7A8CE296}"/>
              </a:ext>
            </a:extLst>
          </p:cNvPr>
          <p:cNvSpPr txBox="1"/>
          <p:nvPr/>
        </p:nvSpPr>
        <p:spPr>
          <a:xfrm>
            <a:off x="3385319" y="6401664"/>
            <a:ext cx="112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End </a:t>
            </a:r>
          </a:p>
        </p:txBody>
      </p:sp>
    </p:spTree>
    <p:extLst>
      <p:ext uri="{BB962C8B-B14F-4D97-AF65-F5344CB8AC3E}">
        <p14:creationId xmlns:p14="http://schemas.microsoft.com/office/powerpoint/2010/main" val="758014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554D55-9F73-4371-937A-1A0AE6D6ED55}"/>
              </a:ext>
            </a:extLst>
          </p:cNvPr>
          <p:cNvSpPr txBox="1"/>
          <p:nvPr/>
        </p:nvSpPr>
        <p:spPr>
          <a:xfrm>
            <a:off x="1199321" y="1782395"/>
            <a:ext cx="979335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 err="1">
                <a:solidFill>
                  <a:schemeClr val="accent2">
                    <a:lumMod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Ashamnu</a:t>
            </a:r>
            <a:r>
              <a:rPr lang="en-GB" sz="8000" dirty="0">
                <a:solidFill>
                  <a:schemeClr val="accent2">
                    <a:lumMod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&amp;</a:t>
            </a:r>
            <a:br>
              <a:rPr lang="en-GB" sz="8000" dirty="0">
                <a:solidFill>
                  <a:schemeClr val="accent2">
                    <a:lumMod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GB" sz="8000" dirty="0">
                <a:solidFill>
                  <a:schemeClr val="accent2">
                    <a:lumMod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Al </a:t>
            </a:r>
            <a:r>
              <a:rPr lang="en-GB" sz="8000" dirty="0" err="1">
                <a:solidFill>
                  <a:schemeClr val="accent2">
                    <a:lumMod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Cheit</a:t>
            </a:r>
            <a:r>
              <a:rPr lang="en-GB" sz="6000" dirty="0">
                <a:solidFill>
                  <a:schemeClr val="accent1">
                    <a:lumMod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/>
            </a:r>
            <a:br>
              <a:rPr lang="en-GB" sz="6000" dirty="0">
                <a:solidFill>
                  <a:schemeClr val="accent1">
                    <a:lumMod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GB" sz="2400" dirty="0"/>
              <a:t>page 132 in the Yom Kippur </a:t>
            </a:r>
            <a:r>
              <a:rPr lang="en-GB" sz="2400" dirty="0" err="1"/>
              <a:t>Artscroll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page 46-52 in the Yom Kippur Routledge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5339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D37908-BB12-4A42-AEB9-A489FFCEE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25" y="0"/>
            <a:ext cx="3695750" cy="685800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24EC3A74-6427-49DA-ADA2-899B50576C87}"/>
              </a:ext>
            </a:extLst>
          </p:cNvPr>
          <p:cNvSpPr/>
          <p:nvPr/>
        </p:nvSpPr>
        <p:spPr>
          <a:xfrm flipH="1">
            <a:off x="7832647" y="675860"/>
            <a:ext cx="1364363" cy="768626"/>
          </a:xfrm>
          <a:prstGeom prst="rightArrow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2FFD0C-EF73-4835-8365-4A981AC250BF}"/>
              </a:ext>
            </a:extLst>
          </p:cNvPr>
          <p:cNvSpPr txBox="1"/>
          <p:nvPr/>
        </p:nvSpPr>
        <p:spPr>
          <a:xfrm>
            <a:off x="8289234" y="875507"/>
            <a:ext cx="112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Start 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705457F-A6B2-420D-94AC-ABA6DA240635}"/>
              </a:ext>
            </a:extLst>
          </p:cNvPr>
          <p:cNvSpPr/>
          <p:nvPr/>
        </p:nvSpPr>
        <p:spPr>
          <a:xfrm>
            <a:off x="2994990" y="1974573"/>
            <a:ext cx="1364363" cy="768626"/>
          </a:xfrm>
          <a:prstGeom prst="rightArrow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FCA6A5-FC9C-4069-8744-D655EB882A68}"/>
              </a:ext>
            </a:extLst>
          </p:cNvPr>
          <p:cNvSpPr txBox="1"/>
          <p:nvPr/>
        </p:nvSpPr>
        <p:spPr>
          <a:xfrm>
            <a:off x="3332309" y="2174220"/>
            <a:ext cx="112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End </a:t>
            </a:r>
          </a:p>
        </p:txBody>
      </p:sp>
    </p:spTree>
    <p:extLst>
      <p:ext uri="{BB962C8B-B14F-4D97-AF65-F5344CB8AC3E}">
        <p14:creationId xmlns:p14="http://schemas.microsoft.com/office/powerpoint/2010/main" val="4238000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C41758-E675-4923-9699-54BFAFA60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0"/>
            <a:ext cx="3810000" cy="685800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5A7BF40D-94B1-4B4D-99FD-A15B041FA287}"/>
              </a:ext>
            </a:extLst>
          </p:cNvPr>
          <p:cNvSpPr/>
          <p:nvPr/>
        </p:nvSpPr>
        <p:spPr>
          <a:xfrm flipH="1">
            <a:off x="7885656" y="3273286"/>
            <a:ext cx="1364363" cy="768626"/>
          </a:xfrm>
          <a:prstGeom prst="rightArrow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B7D098-99F6-4A07-A00C-A389718FF2C0}"/>
              </a:ext>
            </a:extLst>
          </p:cNvPr>
          <p:cNvSpPr txBox="1"/>
          <p:nvPr/>
        </p:nvSpPr>
        <p:spPr>
          <a:xfrm>
            <a:off x="8342243" y="3472933"/>
            <a:ext cx="112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Start </a:t>
            </a:r>
          </a:p>
        </p:txBody>
      </p:sp>
    </p:spTree>
    <p:extLst>
      <p:ext uri="{BB962C8B-B14F-4D97-AF65-F5344CB8AC3E}">
        <p14:creationId xmlns:p14="http://schemas.microsoft.com/office/powerpoint/2010/main" val="2477946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897AFC-59EF-403F-9C87-FD7E879ABA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34" y="0"/>
            <a:ext cx="37513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607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E6407A-3D94-4AE8-A443-F7DB741522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789" y="0"/>
            <a:ext cx="4056421" cy="685800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CAA65013-B2CF-4FE3-8880-A76424E7E9AF}"/>
              </a:ext>
            </a:extLst>
          </p:cNvPr>
          <p:cNvSpPr/>
          <p:nvPr/>
        </p:nvSpPr>
        <p:spPr>
          <a:xfrm>
            <a:off x="2915478" y="4174434"/>
            <a:ext cx="1364363" cy="768626"/>
          </a:xfrm>
          <a:prstGeom prst="rightArrow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8D55A1-4AB3-436A-9BB4-10598BA9032E}"/>
              </a:ext>
            </a:extLst>
          </p:cNvPr>
          <p:cNvSpPr txBox="1"/>
          <p:nvPr/>
        </p:nvSpPr>
        <p:spPr>
          <a:xfrm>
            <a:off x="3252797" y="4374081"/>
            <a:ext cx="112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End </a:t>
            </a:r>
          </a:p>
        </p:txBody>
      </p:sp>
    </p:spTree>
    <p:extLst>
      <p:ext uri="{BB962C8B-B14F-4D97-AF65-F5344CB8AC3E}">
        <p14:creationId xmlns:p14="http://schemas.microsoft.com/office/powerpoint/2010/main" val="1678747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997C86-54BE-42A6-9CCD-1DA36BAC0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145" y="0"/>
            <a:ext cx="6017709" cy="685800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E4754572-FB49-4B05-9C01-A0CEBD16B268}"/>
              </a:ext>
            </a:extLst>
          </p:cNvPr>
          <p:cNvSpPr/>
          <p:nvPr/>
        </p:nvSpPr>
        <p:spPr>
          <a:xfrm flipH="1">
            <a:off x="8959082" y="1749286"/>
            <a:ext cx="1364363" cy="768626"/>
          </a:xfrm>
          <a:prstGeom prst="rightArrow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AD54D1-8F98-4057-B386-9FEFE9E5E3A8}"/>
              </a:ext>
            </a:extLst>
          </p:cNvPr>
          <p:cNvSpPr txBox="1"/>
          <p:nvPr/>
        </p:nvSpPr>
        <p:spPr>
          <a:xfrm>
            <a:off x="9415669" y="1948933"/>
            <a:ext cx="112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Start </a:t>
            </a:r>
          </a:p>
        </p:txBody>
      </p:sp>
    </p:spTree>
    <p:extLst>
      <p:ext uri="{BB962C8B-B14F-4D97-AF65-F5344CB8AC3E}">
        <p14:creationId xmlns:p14="http://schemas.microsoft.com/office/powerpoint/2010/main" val="2866904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9B0860-67CA-451F-87CD-570F20115934}"/>
              </a:ext>
            </a:extLst>
          </p:cNvPr>
          <p:cNvSpPr txBox="1"/>
          <p:nvPr/>
        </p:nvSpPr>
        <p:spPr>
          <a:xfrm>
            <a:off x="1199321" y="2397948"/>
            <a:ext cx="97933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solidFill>
                  <a:srgbClr val="7030A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Hashem, Hashem</a:t>
            </a:r>
            <a:r>
              <a:rPr lang="en-GB" sz="6000" dirty="0">
                <a:solidFill>
                  <a:schemeClr val="accent1">
                    <a:lumMod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/>
            </a:r>
            <a:br>
              <a:rPr lang="en-GB" sz="6000" dirty="0">
                <a:solidFill>
                  <a:schemeClr val="accent1">
                    <a:lumMod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GB" sz="2400" dirty="0"/>
              <a:t>page 110 in the Yom Kippur </a:t>
            </a:r>
            <a:r>
              <a:rPr lang="en-GB" sz="2400" dirty="0" err="1"/>
              <a:t>Artscroll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page 40 in the Yom Kippur Routledge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7417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A39601-DE88-42E5-8C1E-76B30E669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116" y="0"/>
            <a:ext cx="6797767" cy="685800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06D34405-42B6-4092-8C2D-79EA6CA13280}"/>
              </a:ext>
            </a:extLst>
          </p:cNvPr>
          <p:cNvSpPr/>
          <p:nvPr/>
        </p:nvSpPr>
        <p:spPr>
          <a:xfrm flipH="1">
            <a:off x="9237377" y="2531165"/>
            <a:ext cx="1364363" cy="768626"/>
          </a:xfrm>
          <a:prstGeom prst="rightArrow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E30933-EDAA-4996-94EF-FFF598A7CA8A}"/>
              </a:ext>
            </a:extLst>
          </p:cNvPr>
          <p:cNvSpPr txBox="1"/>
          <p:nvPr/>
        </p:nvSpPr>
        <p:spPr>
          <a:xfrm>
            <a:off x="9693964" y="2730812"/>
            <a:ext cx="112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Start 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1C1BB9C-4490-47C0-A2DC-9A7EEC6A7A61}"/>
              </a:ext>
            </a:extLst>
          </p:cNvPr>
          <p:cNvSpPr/>
          <p:nvPr/>
        </p:nvSpPr>
        <p:spPr>
          <a:xfrm>
            <a:off x="1470992" y="3100144"/>
            <a:ext cx="1364363" cy="768626"/>
          </a:xfrm>
          <a:prstGeom prst="rightArrow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9C7ECD-1AC3-4095-9B66-535DADB99089}"/>
              </a:ext>
            </a:extLst>
          </p:cNvPr>
          <p:cNvSpPr txBox="1"/>
          <p:nvPr/>
        </p:nvSpPr>
        <p:spPr>
          <a:xfrm>
            <a:off x="1808311" y="3299791"/>
            <a:ext cx="112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End </a:t>
            </a:r>
          </a:p>
        </p:txBody>
      </p:sp>
    </p:spTree>
    <p:extLst>
      <p:ext uri="{BB962C8B-B14F-4D97-AF65-F5344CB8AC3E}">
        <p14:creationId xmlns:p14="http://schemas.microsoft.com/office/powerpoint/2010/main" val="3759476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F83CFF-E639-45FD-BE0A-A0905B199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778" y="0"/>
            <a:ext cx="4492443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40AC4F9-562C-4ED1-90F4-F0DDA0CE0576}"/>
              </a:ext>
            </a:extLst>
          </p:cNvPr>
          <p:cNvSpPr/>
          <p:nvPr/>
        </p:nvSpPr>
        <p:spPr>
          <a:xfrm>
            <a:off x="3849778" y="636103"/>
            <a:ext cx="4492443" cy="184205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D5E661-6059-4360-9297-78CBD173FBA3}"/>
              </a:ext>
            </a:extLst>
          </p:cNvPr>
          <p:cNvSpPr/>
          <p:nvPr/>
        </p:nvSpPr>
        <p:spPr>
          <a:xfrm>
            <a:off x="3849756" y="5015947"/>
            <a:ext cx="4492443" cy="184205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331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AD2E666-276F-46DD-B9B0-ED1ECABB4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541" y="0"/>
            <a:ext cx="5994918" cy="685800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C1B64997-2868-479B-A4A4-570E236667BC}"/>
              </a:ext>
            </a:extLst>
          </p:cNvPr>
          <p:cNvSpPr/>
          <p:nvPr/>
        </p:nvSpPr>
        <p:spPr>
          <a:xfrm>
            <a:off x="3048000" y="6202017"/>
            <a:ext cx="1364363" cy="768626"/>
          </a:xfrm>
          <a:prstGeom prst="rightArrow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54BDEC-B75F-40CB-A5AC-57CA10D9E77C}"/>
              </a:ext>
            </a:extLst>
          </p:cNvPr>
          <p:cNvSpPr txBox="1"/>
          <p:nvPr/>
        </p:nvSpPr>
        <p:spPr>
          <a:xfrm>
            <a:off x="3385319" y="6401664"/>
            <a:ext cx="112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End </a:t>
            </a:r>
          </a:p>
        </p:txBody>
      </p:sp>
    </p:spTree>
    <p:extLst>
      <p:ext uri="{BB962C8B-B14F-4D97-AF65-F5344CB8AC3E}">
        <p14:creationId xmlns:p14="http://schemas.microsoft.com/office/powerpoint/2010/main" val="2706414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B5CA0F-5FCF-44B3-9CEC-FA20746209B1}"/>
              </a:ext>
            </a:extLst>
          </p:cNvPr>
          <p:cNvSpPr txBox="1"/>
          <p:nvPr/>
        </p:nvSpPr>
        <p:spPr>
          <a:xfrm>
            <a:off x="1199321" y="1782395"/>
            <a:ext cx="979335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solidFill>
                  <a:schemeClr val="accent1">
                    <a:lumMod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Hayom </a:t>
            </a:r>
            <a:r>
              <a:rPr lang="en-GB" sz="8000" dirty="0" err="1">
                <a:solidFill>
                  <a:schemeClr val="accent1">
                    <a:lumMod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Harat</a:t>
            </a:r>
            <a:r>
              <a:rPr lang="en-GB" sz="8000" dirty="0">
                <a:solidFill>
                  <a:schemeClr val="accent1">
                    <a:lumMod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Olam &amp; </a:t>
            </a:r>
            <a:r>
              <a:rPr lang="en-GB" sz="8000" dirty="0" err="1">
                <a:solidFill>
                  <a:schemeClr val="accent1">
                    <a:lumMod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Areshet</a:t>
            </a:r>
            <a:r>
              <a:rPr lang="en-GB" sz="8000" dirty="0">
                <a:solidFill>
                  <a:schemeClr val="accent1">
                    <a:lumMod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GB" sz="8000" dirty="0" err="1">
                <a:solidFill>
                  <a:schemeClr val="accent1">
                    <a:lumMod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Sefateinu</a:t>
            </a:r>
            <a:r>
              <a:rPr lang="en-GB" sz="6000" dirty="0">
                <a:solidFill>
                  <a:schemeClr val="accent1">
                    <a:lumMod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/>
            </a:r>
            <a:br>
              <a:rPr lang="en-GB" sz="6000" dirty="0">
                <a:solidFill>
                  <a:schemeClr val="accent1">
                    <a:lumMod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GB" sz="2400" dirty="0"/>
              <a:t>page 508-510 in the Rosh Hashanah </a:t>
            </a:r>
            <a:r>
              <a:rPr lang="en-GB" sz="2400" dirty="0" err="1"/>
              <a:t>Artscroll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page 157 in the Rosh Hashanah Routledge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7877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4ABA08-5F22-439E-ADE3-695FD9E97E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415" y="0"/>
            <a:ext cx="5243169" cy="6858000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414C55A9-CC71-4681-8438-C73B46669BA4}"/>
              </a:ext>
            </a:extLst>
          </p:cNvPr>
          <p:cNvSpPr/>
          <p:nvPr/>
        </p:nvSpPr>
        <p:spPr>
          <a:xfrm flipH="1">
            <a:off x="8574769" y="5989982"/>
            <a:ext cx="1364363" cy="768626"/>
          </a:xfrm>
          <a:prstGeom prst="rightArrow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F14D0E-F690-4127-B300-467A9D9B4ED3}"/>
              </a:ext>
            </a:extLst>
          </p:cNvPr>
          <p:cNvSpPr txBox="1"/>
          <p:nvPr/>
        </p:nvSpPr>
        <p:spPr>
          <a:xfrm>
            <a:off x="9031356" y="6189629"/>
            <a:ext cx="112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Start </a:t>
            </a:r>
          </a:p>
        </p:txBody>
      </p:sp>
    </p:spTree>
    <p:extLst>
      <p:ext uri="{BB962C8B-B14F-4D97-AF65-F5344CB8AC3E}">
        <p14:creationId xmlns:p14="http://schemas.microsoft.com/office/powerpoint/2010/main" val="10621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A20C4C-1713-4FFF-B032-C6CCEADA9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170"/>
            <a:ext cx="12192000" cy="5987659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0AAB0090-41B8-45A8-905D-E5F66CF83511}"/>
              </a:ext>
            </a:extLst>
          </p:cNvPr>
          <p:cNvSpPr/>
          <p:nvPr/>
        </p:nvSpPr>
        <p:spPr>
          <a:xfrm>
            <a:off x="5751444" y="4625008"/>
            <a:ext cx="1364363" cy="768626"/>
          </a:xfrm>
          <a:prstGeom prst="rightArrow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624EF3-5D28-4B38-A711-07D0F016138E}"/>
              </a:ext>
            </a:extLst>
          </p:cNvPr>
          <p:cNvSpPr txBox="1"/>
          <p:nvPr/>
        </p:nvSpPr>
        <p:spPr>
          <a:xfrm>
            <a:off x="6088763" y="4824655"/>
            <a:ext cx="112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End </a:t>
            </a:r>
          </a:p>
        </p:txBody>
      </p:sp>
    </p:spTree>
    <p:extLst>
      <p:ext uri="{BB962C8B-B14F-4D97-AF65-F5344CB8AC3E}">
        <p14:creationId xmlns:p14="http://schemas.microsoft.com/office/powerpoint/2010/main" val="438250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5140B0-0BCA-487A-BA35-8929D8F0C6D6}"/>
              </a:ext>
            </a:extLst>
          </p:cNvPr>
          <p:cNvSpPr txBox="1"/>
          <p:nvPr/>
        </p:nvSpPr>
        <p:spPr>
          <a:xfrm>
            <a:off x="641446" y="2029459"/>
            <a:ext cx="1054230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 smtClean="0">
                <a:solidFill>
                  <a:schemeClr val="accent6">
                    <a:lumMod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Rosh Hashanah </a:t>
            </a:r>
          </a:p>
          <a:p>
            <a:pPr algn="ctr"/>
            <a:r>
              <a:rPr lang="en-GB" sz="8000" dirty="0" smtClean="0">
                <a:solidFill>
                  <a:schemeClr val="accent6">
                    <a:lumMod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Blessings on Candles</a:t>
            </a:r>
            <a:r>
              <a:rPr lang="en-GB" sz="6000" dirty="0">
                <a:solidFill>
                  <a:schemeClr val="accent1">
                    <a:lumMod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/>
            </a:r>
            <a:br>
              <a:rPr lang="en-GB" sz="6000" dirty="0">
                <a:solidFill>
                  <a:schemeClr val="accent1">
                    <a:lumMod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en-GB" sz="2400" dirty="0"/>
              <a:t>page </a:t>
            </a:r>
            <a:r>
              <a:rPr lang="en-GB" sz="2400" dirty="0" smtClean="0"/>
              <a:t>18 </a:t>
            </a:r>
            <a:r>
              <a:rPr lang="en-GB" sz="2400" dirty="0"/>
              <a:t>in the Rosh Hashanah </a:t>
            </a:r>
            <a:r>
              <a:rPr lang="en-GB" sz="2400" dirty="0" err="1"/>
              <a:t>Artscroll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page </a:t>
            </a:r>
            <a:r>
              <a:rPr lang="en-GB" sz="2400" dirty="0" smtClean="0"/>
              <a:t>8 </a:t>
            </a:r>
            <a:r>
              <a:rPr lang="en-GB" sz="2400" dirty="0"/>
              <a:t>in the Rosh Hashanah Routledge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2204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184" y="0"/>
            <a:ext cx="5955632" cy="6858000"/>
          </a:xfrm>
          <a:prstGeom prst="rect">
            <a:avLst/>
          </a:prstGeom>
        </p:spPr>
      </p:pic>
      <p:sp>
        <p:nvSpPr>
          <p:cNvPr id="4" name="Arrow: Right 7">
            <a:extLst>
              <a:ext uri="{FF2B5EF4-FFF2-40B4-BE49-F238E27FC236}">
                <a16:creationId xmlns:a16="http://schemas.microsoft.com/office/drawing/2014/main" id="{414C55A9-CC71-4681-8438-C73B46669BA4}"/>
              </a:ext>
            </a:extLst>
          </p:cNvPr>
          <p:cNvSpPr/>
          <p:nvPr/>
        </p:nvSpPr>
        <p:spPr>
          <a:xfrm flipH="1">
            <a:off x="8915963" y="1568107"/>
            <a:ext cx="1364363" cy="768626"/>
          </a:xfrm>
          <a:prstGeom prst="rightArrow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F14D0E-F690-4127-B300-467A9D9B4ED3}"/>
              </a:ext>
            </a:extLst>
          </p:cNvPr>
          <p:cNvSpPr txBox="1"/>
          <p:nvPr/>
        </p:nvSpPr>
        <p:spPr>
          <a:xfrm>
            <a:off x="9372550" y="1767754"/>
            <a:ext cx="112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Start </a:t>
            </a:r>
          </a:p>
        </p:txBody>
      </p:sp>
      <p:sp>
        <p:nvSpPr>
          <p:cNvPr id="6" name="Arrow: Right 3">
            <a:extLst>
              <a:ext uri="{FF2B5EF4-FFF2-40B4-BE49-F238E27FC236}">
                <a16:creationId xmlns:a16="http://schemas.microsoft.com/office/drawing/2014/main" id="{0AAB0090-41B8-45A8-905D-E5F66CF83511}"/>
              </a:ext>
            </a:extLst>
          </p:cNvPr>
          <p:cNvSpPr/>
          <p:nvPr/>
        </p:nvSpPr>
        <p:spPr>
          <a:xfrm>
            <a:off x="2137268" y="2673378"/>
            <a:ext cx="1364363" cy="768626"/>
          </a:xfrm>
          <a:prstGeom prst="rightArrow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624EF3-5D28-4B38-A711-07D0F016138E}"/>
              </a:ext>
            </a:extLst>
          </p:cNvPr>
          <p:cNvSpPr txBox="1"/>
          <p:nvPr/>
        </p:nvSpPr>
        <p:spPr>
          <a:xfrm>
            <a:off x="2474587" y="2873025"/>
            <a:ext cx="112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End </a:t>
            </a:r>
          </a:p>
        </p:txBody>
      </p:sp>
    </p:spTree>
    <p:extLst>
      <p:ext uri="{BB962C8B-B14F-4D97-AF65-F5344CB8AC3E}">
        <p14:creationId xmlns:p14="http://schemas.microsoft.com/office/powerpoint/2010/main" val="76840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</TotalTime>
  <Words>148</Words>
  <Application>Microsoft Office PowerPoint</Application>
  <PresentationFormat>Widescreen</PresentationFormat>
  <Paragraphs>25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Adobe Gothic Std B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USIT</dc:creator>
  <cp:lastModifiedBy>USIT</cp:lastModifiedBy>
  <cp:revision>10</cp:revision>
  <dcterms:created xsi:type="dcterms:W3CDTF">2020-08-31T10:28:46Z</dcterms:created>
  <dcterms:modified xsi:type="dcterms:W3CDTF">2020-09-07T16:34:09Z</dcterms:modified>
</cp:coreProperties>
</file>