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64" r:id="rId2"/>
    <p:sldId id="283" r:id="rId3"/>
    <p:sldId id="276" r:id="rId4"/>
    <p:sldId id="282" r:id="rId5"/>
    <p:sldId id="278" r:id="rId6"/>
    <p:sldId id="277" r:id="rId7"/>
    <p:sldId id="284" r:id="rId8"/>
    <p:sldId id="285" r:id="rId9"/>
    <p:sldId id="281" r:id="rId10"/>
    <p:sldId id="266" r:id="rId1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280" autoAdjust="0"/>
  </p:normalViewPr>
  <p:slideViewPr>
    <p:cSldViewPr showGuides="1">
      <p:cViewPr varScale="1">
        <p:scale>
          <a:sx n="67" d="100"/>
          <a:sy n="67" d="100"/>
        </p:scale>
        <p:origin x="632" y="44"/>
      </p:cViewPr>
      <p:guideLst>
        <p:guide pos="3839"/>
        <p:guide orient="horz" pos="2160"/>
      </p:guideLst>
    </p:cSldViewPr>
  </p:slideViewPr>
  <p:notesTextViewPr>
    <p:cViewPr>
      <p:scale>
        <a:sx n="1" d="1"/>
        <a:sy n="1" d="1"/>
      </p:scale>
      <p:origin x="0" y="0"/>
    </p:cViewPr>
  </p:notesTextViewPr>
  <p:notesViewPr>
    <p:cSldViewPr>
      <p:cViewPr>
        <p:scale>
          <a:sx n="51" d="100"/>
          <a:sy n="51" d="100"/>
        </p:scale>
        <p:origin x="2692" y="2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0D3905-6C58-4D8A-A4F6-B8EE4721C607}" type="doc">
      <dgm:prSet loTypeId="urn:microsoft.com/office/officeart/2005/8/layout/default" loCatId="list" qsTypeId="urn:microsoft.com/office/officeart/2005/8/quickstyle/3d2" qsCatId="3D" csTypeId="urn:microsoft.com/office/officeart/2005/8/colors/accent4_2" csCatId="accent4" phldr="1"/>
      <dgm:spPr/>
      <dgm:t>
        <a:bodyPr/>
        <a:lstStyle/>
        <a:p>
          <a:endParaRPr lang="en-GB"/>
        </a:p>
      </dgm:t>
    </dgm:pt>
    <dgm:pt modelId="{6DA0B822-C513-45E1-B12F-062DE3B78F11}">
      <dgm:prSet phldrT="[Text]" custT="1"/>
      <dgm:spPr/>
      <dgm:t>
        <a:bodyPr/>
        <a:lstStyle/>
        <a:p>
          <a:r>
            <a:rPr lang="en-GB" sz="3200" dirty="0">
              <a:latin typeface="Myriad Pro SemiCond" panose="020B0503030403020204" pitchFamily="34" charset="0"/>
            </a:rPr>
            <a:t>1. Patriarchs</a:t>
          </a:r>
        </a:p>
      </dgm:t>
    </dgm:pt>
    <dgm:pt modelId="{0EBABC22-2167-4C3F-BE5E-30EE0DD9A3F5}" type="parTrans" cxnId="{33CE0A73-F031-43B4-9FFC-8DE5A81ACFFA}">
      <dgm:prSet/>
      <dgm:spPr/>
      <dgm:t>
        <a:bodyPr/>
        <a:lstStyle/>
        <a:p>
          <a:endParaRPr lang="en-GB"/>
        </a:p>
      </dgm:t>
    </dgm:pt>
    <dgm:pt modelId="{3425742E-185E-4777-A666-8DDEAB039FDA}" type="sibTrans" cxnId="{33CE0A73-F031-43B4-9FFC-8DE5A81ACFFA}">
      <dgm:prSet/>
      <dgm:spPr/>
      <dgm:t>
        <a:bodyPr/>
        <a:lstStyle/>
        <a:p>
          <a:endParaRPr lang="en-GB"/>
        </a:p>
      </dgm:t>
    </dgm:pt>
    <dgm:pt modelId="{2239AADD-02AD-4A48-A56B-7D6EED8E7EC4}">
      <dgm:prSet phldrT="[Text]" custT="1"/>
      <dgm:spPr/>
      <dgm:t>
        <a:bodyPr/>
        <a:lstStyle/>
        <a:p>
          <a:r>
            <a:rPr lang="en-GB" sz="2900" dirty="0">
              <a:latin typeface="Myriad Pro SemiCond" panose="020B0503030403020204" pitchFamily="34" charset="0"/>
            </a:rPr>
            <a:t>2. Divine Might</a:t>
          </a:r>
        </a:p>
      </dgm:t>
    </dgm:pt>
    <dgm:pt modelId="{347A0CBB-C6E2-4A27-8189-ABC804C54835}" type="parTrans" cxnId="{88F9F0F7-6A37-40CA-B80E-C3443F0C3D69}">
      <dgm:prSet/>
      <dgm:spPr/>
      <dgm:t>
        <a:bodyPr/>
        <a:lstStyle/>
        <a:p>
          <a:endParaRPr lang="en-GB"/>
        </a:p>
      </dgm:t>
    </dgm:pt>
    <dgm:pt modelId="{C4E98C11-58BE-4CC4-8901-1A0972079C7D}" type="sibTrans" cxnId="{88F9F0F7-6A37-40CA-B80E-C3443F0C3D69}">
      <dgm:prSet/>
      <dgm:spPr/>
      <dgm:t>
        <a:bodyPr/>
        <a:lstStyle/>
        <a:p>
          <a:endParaRPr lang="en-GB"/>
        </a:p>
      </dgm:t>
    </dgm:pt>
    <dgm:pt modelId="{96BD3237-F02E-45E0-AFDF-572724E1E734}">
      <dgm:prSet phldrT="[Text]" custT="1"/>
      <dgm:spPr/>
      <dgm:t>
        <a:bodyPr/>
        <a:lstStyle/>
        <a:p>
          <a:pPr algn="ctr"/>
          <a:r>
            <a:rPr lang="en-GB" sz="2900" dirty="0">
              <a:latin typeface="Myriad Pro SemiCond" panose="020B0503030403020204" pitchFamily="34" charset="0"/>
            </a:rPr>
            <a:t>3. </a:t>
          </a:r>
          <a:r>
            <a:rPr lang="en-GB" sz="3200" dirty="0">
              <a:latin typeface="Myriad Pro SemiCond" panose="020B0503030403020204" pitchFamily="34" charset="0"/>
            </a:rPr>
            <a:t>Holiness</a:t>
          </a:r>
          <a:endParaRPr lang="en-GB" sz="2900" dirty="0">
            <a:latin typeface="Myriad Pro SemiCond" panose="020B0503030403020204" pitchFamily="34" charset="0"/>
          </a:endParaRPr>
        </a:p>
      </dgm:t>
    </dgm:pt>
    <dgm:pt modelId="{B553CEA3-E305-4BB7-8B7E-C3512E8BFD8E}" type="parTrans" cxnId="{9E10E1B2-E9D9-4717-A020-4C4147FAED38}">
      <dgm:prSet/>
      <dgm:spPr/>
      <dgm:t>
        <a:bodyPr/>
        <a:lstStyle/>
        <a:p>
          <a:endParaRPr lang="en-GB"/>
        </a:p>
      </dgm:t>
    </dgm:pt>
    <dgm:pt modelId="{DCB6A71C-EF5B-4A9D-A766-A3F85A1F8BEA}" type="sibTrans" cxnId="{9E10E1B2-E9D9-4717-A020-4C4147FAED38}">
      <dgm:prSet/>
      <dgm:spPr/>
      <dgm:t>
        <a:bodyPr/>
        <a:lstStyle/>
        <a:p>
          <a:endParaRPr lang="en-GB"/>
        </a:p>
      </dgm:t>
    </dgm:pt>
    <dgm:pt modelId="{A7BE2711-7D42-4BB2-AA22-558AFF8EDC24}">
      <dgm:prSet phldrT="[Text]" custT="1"/>
      <dgm:spPr/>
      <dgm:t>
        <a:bodyPr/>
        <a:lstStyle/>
        <a:p>
          <a:r>
            <a:rPr lang="en-GB" sz="3200" b="1" dirty="0">
              <a:solidFill>
                <a:schemeClr val="tx2"/>
              </a:solidFill>
              <a:latin typeface="Myriad Pro SemiCond" panose="020B0503030403020204" pitchFamily="34" charset="0"/>
            </a:rPr>
            <a:t>4. Kingship</a:t>
          </a:r>
        </a:p>
      </dgm:t>
    </dgm:pt>
    <dgm:pt modelId="{A8FBD927-ECD0-45C7-8F81-7FF10891A39E}" type="parTrans" cxnId="{02A83677-A1D4-4C2E-AED8-109D9B03AE9D}">
      <dgm:prSet/>
      <dgm:spPr/>
      <dgm:t>
        <a:bodyPr/>
        <a:lstStyle/>
        <a:p>
          <a:endParaRPr lang="en-GB"/>
        </a:p>
      </dgm:t>
    </dgm:pt>
    <dgm:pt modelId="{8BA6854B-8F39-484D-B9D9-6576C68B9F89}" type="sibTrans" cxnId="{02A83677-A1D4-4C2E-AED8-109D9B03AE9D}">
      <dgm:prSet/>
      <dgm:spPr/>
      <dgm:t>
        <a:bodyPr/>
        <a:lstStyle/>
        <a:p>
          <a:endParaRPr lang="en-GB"/>
        </a:p>
      </dgm:t>
    </dgm:pt>
    <dgm:pt modelId="{04067524-9782-4D8A-A265-0DD19EB42CD7}">
      <dgm:prSet phldrT="[Text]" custT="1"/>
      <dgm:spPr/>
      <dgm:t>
        <a:bodyPr/>
        <a:lstStyle/>
        <a:p>
          <a:r>
            <a:rPr lang="en-GB" sz="2500" b="1" dirty="0">
              <a:solidFill>
                <a:schemeClr val="tx2"/>
              </a:solidFill>
              <a:latin typeface="Myriad Pro SemiCond" panose="020B0503030403020204" pitchFamily="34" charset="0"/>
            </a:rPr>
            <a:t>5. Remembrances</a:t>
          </a:r>
        </a:p>
      </dgm:t>
    </dgm:pt>
    <dgm:pt modelId="{349158F6-2BD2-477B-8A64-12624AD9A1B2}" type="parTrans" cxnId="{BC92764B-CEE8-46C1-9A28-CE0EC4C9A01D}">
      <dgm:prSet/>
      <dgm:spPr/>
      <dgm:t>
        <a:bodyPr/>
        <a:lstStyle/>
        <a:p>
          <a:endParaRPr lang="en-GB"/>
        </a:p>
      </dgm:t>
    </dgm:pt>
    <dgm:pt modelId="{374C8050-256F-4CFC-A2D9-607DF2F8DEF6}" type="sibTrans" cxnId="{BC92764B-CEE8-46C1-9A28-CE0EC4C9A01D}">
      <dgm:prSet/>
      <dgm:spPr/>
      <dgm:t>
        <a:bodyPr/>
        <a:lstStyle/>
        <a:p>
          <a:endParaRPr lang="en-GB"/>
        </a:p>
      </dgm:t>
    </dgm:pt>
    <dgm:pt modelId="{947DB008-CF95-43E4-BFAF-3F19C621A251}">
      <dgm:prSet custT="1"/>
      <dgm:spPr/>
      <dgm:t>
        <a:bodyPr/>
        <a:lstStyle/>
        <a:p>
          <a:r>
            <a:rPr lang="en-GB" sz="3200" b="1" dirty="0">
              <a:solidFill>
                <a:schemeClr val="tx2"/>
              </a:solidFill>
              <a:latin typeface="Myriad Pro SemiCond" panose="020B0503030403020204" pitchFamily="34" charset="0"/>
            </a:rPr>
            <a:t>6. </a:t>
          </a:r>
          <a:r>
            <a:rPr lang="en-GB" sz="3200" b="1" dirty="0" err="1">
              <a:solidFill>
                <a:schemeClr val="tx2"/>
              </a:solidFill>
              <a:latin typeface="Myriad Pro SemiCond" panose="020B0503030403020204" pitchFamily="34" charset="0"/>
            </a:rPr>
            <a:t>Shofarot</a:t>
          </a:r>
          <a:endParaRPr lang="en-GB" sz="3200" b="1" dirty="0">
            <a:solidFill>
              <a:schemeClr val="tx2"/>
            </a:solidFill>
            <a:latin typeface="Myriad Pro SemiCond" panose="020B0503030403020204" pitchFamily="34" charset="0"/>
          </a:endParaRPr>
        </a:p>
      </dgm:t>
    </dgm:pt>
    <dgm:pt modelId="{C99AE534-C78D-49A2-85AA-EFF5908E268F}" type="parTrans" cxnId="{87ED221F-8374-4A57-9F6E-06CE2B5EEAA2}">
      <dgm:prSet/>
      <dgm:spPr/>
      <dgm:t>
        <a:bodyPr/>
        <a:lstStyle/>
        <a:p>
          <a:endParaRPr lang="en-GB"/>
        </a:p>
      </dgm:t>
    </dgm:pt>
    <dgm:pt modelId="{2FF4B0F4-98E6-430D-90D3-7F41B4443110}" type="sibTrans" cxnId="{87ED221F-8374-4A57-9F6E-06CE2B5EEAA2}">
      <dgm:prSet/>
      <dgm:spPr/>
      <dgm:t>
        <a:bodyPr/>
        <a:lstStyle/>
        <a:p>
          <a:endParaRPr lang="en-GB"/>
        </a:p>
      </dgm:t>
    </dgm:pt>
    <dgm:pt modelId="{0C0AD253-1475-4EFF-A90B-89452F276953}">
      <dgm:prSet custT="1"/>
      <dgm:spPr/>
      <dgm:t>
        <a:bodyPr/>
        <a:lstStyle/>
        <a:p>
          <a:r>
            <a:rPr lang="en-GB" sz="3200" dirty="0">
              <a:latin typeface="Myriad Pro SemiCond" panose="020B0503030403020204" pitchFamily="34" charset="0"/>
            </a:rPr>
            <a:t>7. Temple Service</a:t>
          </a:r>
        </a:p>
      </dgm:t>
    </dgm:pt>
    <dgm:pt modelId="{86C74D6B-1FFF-476F-8F1C-898E4FD8D4C9}" type="parTrans" cxnId="{5F91F0DF-CA4F-44B2-A9D5-5AE78E615768}">
      <dgm:prSet/>
      <dgm:spPr/>
      <dgm:t>
        <a:bodyPr/>
        <a:lstStyle/>
        <a:p>
          <a:endParaRPr lang="en-GB"/>
        </a:p>
      </dgm:t>
    </dgm:pt>
    <dgm:pt modelId="{A2018113-40C3-4326-8AC3-8A2A65C17D68}" type="sibTrans" cxnId="{5F91F0DF-CA4F-44B2-A9D5-5AE78E615768}">
      <dgm:prSet/>
      <dgm:spPr/>
      <dgm:t>
        <a:bodyPr/>
        <a:lstStyle/>
        <a:p>
          <a:endParaRPr lang="en-GB"/>
        </a:p>
      </dgm:t>
    </dgm:pt>
    <dgm:pt modelId="{5F0CEAF9-74F3-405F-BA53-AB513682EE10}">
      <dgm:prSet custT="1"/>
      <dgm:spPr/>
      <dgm:t>
        <a:bodyPr/>
        <a:lstStyle/>
        <a:p>
          <a:r>
            <a:rPr lang="en-GB" sz="2800" dirty="0">
              <a:latin typeface="Myriad Pro SemiCond" panose="020B0503030403020204" pitchFamily="34" charset="0"/>
            </a:rPr>
            <a:t>8. Thanksgiving</a:t>
          </a:r>
        </a:p>
      </dgm:t>
    </dgm:pt>
    <dgm:pt modelId="{52B1144B-0409-4BBA-A1F5-3CAEC77136FB}" type="parTrans" cxnId="{38D101CA-5465-475D-BE1F-3F2C6E03F45A}">
      <dgm:prSet/>
      <dgm:spPr/>
      <dgm:t>
        <a:bodyPr/>
        <a:lstStyle/>
        <a:p>
          <a:endParaRPr lang="en-GB"/>
        </a:p>
      </dgm:t>
    </dgm:pt>
    <dgm:pt modelId="{39CC6615-450B-462F-BC94-BA60FF65CC05}" type="sibTrans" cxnId="{38D101CA-5465-475D-BE1F-3F2C6E03F45A}">
      <dgm:prSet/>
      <dgm:spPr/>
      <dgm:t>
        <a:bodyPr/>
        <a:lstStyle/>
        <a:p>
          <a:endParaRPr lang="en-GB"/>
        </a:p>
      </dgm:t>
    </dgm:pt>
    <dgm:pt modelId="{890A7DCC-C607-4042-BFE2-EE259F99335C}">
      <dgm:prSet custT="1"/>
      <dgm:spPr/>
      <dgm:t>
        <a:bodyPr/>
        <a:lstStyle/>
        <a:p>
          <a:r>
            <a:rPr lang="en-GB" sz="3200" dirty="0">
              <a:latin typeface="Myriad Pro SemiCond" panose="020B0503030403020204" pitchFamily="34" charset="0"/>
            </a:rPr>
            <a:t>9. Peace</a:t>
          </a:r>
        </a:p>
      </dgm:t>
    </dgm:pt>
    <dgm:pt modelId="{31937602-0755-4F82-9753-E0AE5E56CC24}" type="parTrans" cxnId="{6D5B6D5D-9750-4786-BE82-90C9CA7F8871}">
      <dgm:prSet/>
      <dgm:spPr/>
      <dgm:t>
        <a:bodyPr/>
        <a:lstStyle/>
        <a:p>
          <a:endParaRPr lang="en-GB"/>
        </a:p>
      </dgm:t>
    </dgm:pt>
    <dgm:pt modelId="{C4F4F7F7-C41C-4A62-A44A-CF88894F553D}" type="sibTrans" cxnId="{6D5B6D5D-9750-4786-BE82-90C9CA7F8871}">
      <dgm:prSet/>
      <dgm:spPr/>
      <dgm:t>
        <a:bodyPr/>
        <a:lstStyle/>
        <a:p>
          <a:endParaRPr lang="en-GB"/>
        </a:p>
      </dgm:t>
    </dgm:pt>
    <dgm:pt modelId="{BA798A5D-06A7-4E2A-8293-B392ADA95782}" type="pres">
      <dgm:prSet presAssocID="{9F0D3905-6C58-4D8A-A4F6-B8EE4721C607}" presName="diagram" presStyleCnt="0">
        <dgm:presLayoutVars>
          <dgm:dir/>
          <dgm:resizeHandles val="exact"/>
        </dgm:presLayoutVars>
      </dgm:prSet>
      <dgm:spPr/>
    </dgm:pt>
    <dgm:pt modelId="{B8BEA7CC-A300-4E3E-8A6C-F4BAEB2D54F5}" type="pres">
      <dgm:prSet presAssocID="{6DA0B822-C513-45E1-B12F-062DE3B78F11}" presName="node" presStyleLbl="node1" presStyleIdx="0" presStyleCnt="9">
        <dgm:presLayoutVars>
          <dgm:bulletEnabled val="1"/>
        </dgm:presLayoutVars>
      </dgm:prSet>
      <dgm:spPr/>
    </dgm:pt>
    <dgm:pt modelId="{1DD2C211-9195-482A-A1F5-3CBA3E433C27}" type="pres">
      <dgm:prSet presAssocID="{3425742E-185E-4777-A666-8DDEAB039FDA}" presName="sibTrans" presStyleCnt="0"/>
      <dgm:spPr/>
    </dgm:pt>
    <dgm:pt modelId="{E4713858-8F56-4A2B-B975-F9AC1F4FFCFE}" type="pres">
      <dgm:prSet presAssocID="{2239AADD-02AD-4A48-A56B-7D6EED8E7EC4}" presName="node" presStyleLbl="node1" presStyleIdx="1" presStyleCnt="9">
        <dgm:presLayoutVars>
          <dgm:bulletEnabled val="1"/>
        </dgm:presLayoutVars>
      </dgm:prSet>
      <dgm:spPr/>
    </dgm:pt>
    <dgm:pt modelId="{1F9792E7-5735-463A-ABED-130ABC619B37}" type="pres">
      <dgm:prSet presAssocID="{C4E98C11-58BE-4CC4-8901-1A0972079C7D}" presName="sibTrans" presStyleCnt="0"/>
      <dgm:spPr/>
    </dgm:pt>
    <dgm:pt modelId="{6CC5E28D-59E0-4B07-B36D-7E0E7541133C}" type="pres">
      <dgm:prSet presAssocID="{96BD3237-F02E-45E0-AFDF-572724E1E734}" presName="node" presStyleLbl="node1" presStyleIdx="2" presStyleCnt="9">
        <dgm:presLayoutVars>
          <dgm:bulletEnabled val="1"/>
        </dgm:presLayoutVars>
      </dgm:prSet>
      <dgm:spPr/>
    </dgm:pt>
    <dgm:pt modelId="{ED52386B-B0F2-4022-B56F-88579F314A12}" type="pres">
      <dgm:prSet presAssocID="{DCB6A71C-EF5B-4A9D-A766-A3F85A1F8BEA}" presName="sibTrans" presStyleCnt="0"/>
      <dgm:spPr/>
    </dgm:pt>
    <dgm:pt modelId="{F09388F9-FD86-485D-ACE4-CAABC601ECC3}" type="pres">
      <dgm:prSet presAssocID="{A7BE2711-7D42-4BB2-AA22-558AFF8EDC24}" presName="node" presStyleLbl="node1" presStyleIdx="3" presStyleCnt="9">
        <dgm:presLayoutVars>
          <dgm:bulletEnabled val="1"/>
        </dgm:presLayoutVars>
      </dgm:prSet>
      <dgm:spPr/>
    </dgm:pt>
    <dgm:pt modelId="{CB772716-8C6A-4005-BCEF-CB2D8B161315}" type="pres">
      <dgm:prSet presAssocID="{8BA6854B-8F39-484D-B9D9-6576C68B9F89}" presName="sibTrans" presStyleCnt="0"/>
      <dgm:spPr/>
    </dgm:pt>
    <dgm:pt modelId="{5C1E6795-E6D4-4A14-AE24-7A50409C80F1}" type="pres">
      <dgm:prSet presAssocID="{04067524-9782-4D8A-A265-0DD19EB42CD7}" presName="node" presStyleLbl="node1" presStyleIdx="4" presStyleCnt="9">
        <dgm:presLayoutVars>
          <dgm:bulletEnabled val="1"/>
        </dgm:presLayoutVars>
      </dgm:prSet>
      <dgm:spPr/>
    </dgm:pt>
    <dgm:pt modelId="{06282817-09BD-4F98-8C29-BB9D3EE328FE}" type="pres">
      <dgm:prSet presAssocID="{374C8050-256F-4CFC-A2D9-607DF2F8DEF6}" presName="sibTrans" presStyleCnt="0"/>
      <dgm:spPr/>
    </dgm:pt>
    <dgm:pt modelId="{A081EFC2-A3B2-430E-903F-30CD9EC06D17}" type="pres">
      <dgm:prSet presAssocID="{947DB008-CF95-43E4-BFAF-3F19C621A251}" presName="node" presStyleLbl="node1" presStyleIdx="5" presStyleCnt="9">
        <dgm:presLayoutVars>
          <dgm:bulletEnabled val="1"/>
        </dgm:presLayoutVars>
      </dgm:prSet>
      <dgm:spPr/>
    </dgm:pt>
    <dgm:pt modelId="{10746458-D0BB-4D40-812C-47B2BAA0B042}" type="pres">
      <dgm:prSet presAssocID="{2FF4B0F4-98E6-430D-90D3-7F41B4443110}" presName="sibTrans" presStyleCnt="0"/>
      <dgm:spPr/>
    </dgm:pt>
    <dgm:pt modelId="{CD2BEA6C-F480-4516-BC06-21F28CA71477}" type="pres">
      <dgm:prSet presAssocID="{0C0AD253-1475-4EFF-A90B-89452F276953}" presName="node" presStyleLbl="node1" presStyleIdx="6" presStyleCnt="9">
        <dgm:presLayoutVars>
          <dgm:bulletEnabled val="1"/>
        </dgm:presLayoutVars>
      </dgm:prSet>
      <dgm:spPr/>
    </dgm:pt>
    <dgm:pt modelId="{F421ACE6-ABF0-4B8E-BE74-E030C6E79B41}" type="pres">
      <dgm:prSet presAssocID="{A2018113-40C3-4326-8AC3-8A2A65C17D68}" presName="sibTrans" presStyleCnt="0"/>
      <dgm:spPr/>
    </dgm:pt>
    <dgm:pt modelId="{934DE428-21E8-47FD-B482-C83DB97E9800}" type="pres">
      <dgm:prSet presAssocID="{5F0CEAF9-74F3-405F-BA53-AB513682EE10}" presName="node" presStyleLbl="node1" presStyleIdx="7" presStyleCnt="9">
        <dgm:presLayoutVars>
          <dgm:bulletEnabled val="1"/>
        </dgm:presLayoutVars>
      </dgm:prSet>
      <dgm:spPr/>
    </dgm:pt>
    <dgm:pt modelId="{3A8B69A7-EF37-4F32-A650-E346BC2FB7E6}" type="pres">
      <dgm:prSet presAssocID="{39CC6615-450B-462F-BC94-BA60FF65CC05}" presName="sibTrans" presStyleCnt="0"/>
      <dgm:spPr/>
    </dgm:pt>
    <dgm:pt modelId="{E8D47557-095D-4184-8228-6C834852B771}" type="pres">
      <dgm:prSet presAssocID="{890A7DCC-C607-4042-BFE2-EE259F99335C}" presName="node" presStyleLbl="node1" presStyleIdx="8" presStyleCnt="9">
        <dgm:presLayoutVars>
          <dgm:bulletEnabled val="1"/>
        </dgm:presLayoutVars>
      </dgm:prSet>
      <dgm:spPr/>
    </dgm:pt>
  </dgm:ptLst>
  <dgm:cxnLst>
    <dgm:cxn modelId="{3861081B-7633-4FC6-91BB-497E536B11A5}" type="presOf" srcId="{0C0AD253-1475-4EFF-A90B-89452F276953}" destId="{CD2BEA6C-F480-4516-BC06-21F28CA71477}" srcOrd="0" destOrd="0" presId="urn:microsoft.com/office/officeart/2005/8/layout/default"/>
    <dgm:cxn modelId="{87ED221F-8374-4A57-9F6E-06CE2B5EEAA2}" srcId="{9F0D3905-6C58-4D8A-A4F6-B8EE4721C607}" destId="{947DB008-CF95-43E4-BFAF-3F19C621A251}" srcOrd="5" destOrd="0" parTransId="{C99AE534-C78D-49A2-85AA-EFF5908E268F}" sibTransId="{2FF4B0F4-98E6-430D-90D3-7F41B4443110}"/>
    <dgm:cxn modelId="{6D5B6D5D-9750-4786-BE82-90C9CA7F8871}" srcId="{9F0D3905-6C58-4D8A-A4F6-B8EE4721C607}" destId="{890A7DCC-C607-4042-BFE2-EE259F99335C}" srcOrd="8" destOrd="0" parTransId="{31937602-0755-4F82-9753-E0AE5E56CC24}" sibTransId="{C4F4F7F7-C41C-4A62-A44A-CF88894F553D}"/>
    <dgm:cxn modelId="{BC92764B-CEE8-46C1-9A28-CE0EC4C9A01D}" srcId="{9F0D3905-6C58-4D8A-A4F6-B8EE4721C607}" destId="{04067524-9782-4D8A-A265-0DD19EB42CD7}" srcOrd="4" destOrd="0" parTransId="{349158F6-2BD2-477B-8A64-12624AD9A1B2}" sibTransId="{374C8050-256F-4CFC-A2D9-607DF2F8DEF6}"/>
    <dgm:cxn modelId="{33CE0A73-F031-43B4-9FFC-8DE5A81ACFFA}" srcId="{9F0D3905-6C58-4D8A-A4F6-B8EE4721C607}" destId="{6DA0B822-C513-45E1-B12F-062DE3B78F11}" srcOrd="0" destOrd="0" parTransId="{0EBABC22-2167-4C3F-BE5E-30EE0DD9A3F5}" sibTransId="{3425742E-185E-4777-A666-8DDEAB039FDA}"/>
    <dgm:cxn modelId="{95274453-9204-4625-9365-58FECAEC0FD9}" type="presOf" srcId="{9F0D3905-6C58-4D8A-A4F6-B8EE4721C607}" destId="{BA798A5D-06A7-4E2A-8293-B392ADA95782}" srcOrd="0" destOrd="0" presId="urn:microsoft.com/office/officeart/2005/8/layout/default"/>
    <dgm:cxn modelId="{0C364876-E0F4-48B9-80A9-C785BFEAADC4}" type="presOf" srcId="{5F0CEAF9-74F3-405F-BA53-AB513682EE10}" destId="{934DE428-21E8-47FD-B482-C83DB97E9800}" srcOrd="0" destOrd="0" presId="urn:microsoft.com/office/officeart/2005/8/layout/default"/>
    <dgm:cxn modelId="{02A83677-A1D4-4C2E-AED8-109D9B03AE9D}" srcId="{9F0D3905-6C58-4D8A-A4F6-B8EE4721C607}" destId="{A7BE2711-7D42-4BB2-AA22-558AFF8EDC24}" srcOrd="3" destOrd="0" parTransId="{A8FBD927-ECD0-45C7-8F81-7FF10891A39E}" sibTransId="{8BA6854B-8F39-484D-B9D9-6576C68B9F89}"/>
    <dgm:cxn modelId="{A73D89A0-16B8-4E80-BC80-76387AC204AE}" type="presOf" srcId="{890A7DCC-C607-4042-BFE2-EE259F99335C}" destId="{E8D47557-095D-4184-8228-6C834852B771}" srcOrd="0" destOrd="0" presId="urn:microsoft.com/office/officeart/2005/8/layout/default"/>
    <dgm:cxn modelId="{FFF1A1B1-EFA0-455B-93A5-3A234ACA5B40}" type="presOf" srcId="{A7BE2711-7D42-4BB2-AA22-558AFF8EDC24}" destId="{F09388F9-FD86-485D-ACE4-CAABC601ECC3}" srcOrd="0" destOrd="0" presId="urn:microsoft.com/office/officeart/2005/8/layout/default"/>
    <dgm:cxn modelId="{9E10E1B2-E9D9-4717-A020-4C4147FAED38}" srcId="{9F0D3905-6C58-4D8A-A4F6-B8EE4721C607}" destId="{96BD3237-F02E-45E0-AFDF-572724E1E734}" srcOrd="2" destOrd="0" parTransId="{B553CEA3-E305-4BB7-8B7E-C3512E8BFD8E}" sibTransId="{DCB6A71C-EF5B-4A9D-A766-A3F85A1F8BEA}"/>
    <dgm:cxn modelId="{759315B3-C957-4091-BBC0-65180F55577C}" type="presOf" srcId="{2239AADD-02AD-4A48-A56B-7D6EED8E7EC4}" destId="{E4713858-8F56-4A2B-B975-F9AC1F4FFCFE}" srcOrd="0" destOrd="0" presId="urn:microsoft.com/office/officeart/2005/8/layout/default"/>
    <dgm:cxn modelId="{A60502B6-F63A-47FB-B446-F1DDBA2464A3}" type="presOf" srcId="{96BD3237-F02E-45E0-AFDF-572724E1E734}" destId="{6CC5E28D-59E0-4B07-B36D-7E0E7541133C}" srcOrd="0" destOrd="0" presId="urn:microsoft.com/office/officeart/2005/8/layout/default"/>
    <dgm:cxn modelId="{38D101CA-5465-475D-BE1F-3F2C6E03F45A}" srcId="{9F0D3905-6C58-4D8A-A4F6-B8EE4721C607}" destId="{5F0CEAF9-74F3-405F-BA53-AB513682EE10}" srcOrd="7" destOrd="0" parTransId="{52B1144B-0409-4BBA-A1F5-3CAEC77136FB}" sibTransId="{39CC6615-450B-462F-BC94-BA60FF65CC05}"/>
    <dgm:cxn modelId="{5F91F0DF-CA4F-44B2-A9D5-5AE78E615768}" srcId="{9F0D3905-6C58-4D8A-A4F6-B8EE4721C607}" destId="{0C0AD253-1475-4EFF-A90B-89452F276953}" srcOrd="6" destOrd="0" parTransId="{86C74D6B-1FFF-476F-8F1C-898E4FD8D4C9}" sibTransId="{A2018113-40C3-4326-8AC3-8A2A65C17D68}"/>
    <dgm:cxn modelId="{304A08F0-7EA0-41F7-B5DF-639CE39254B1}" type="presOf" srcId="{947DB008-CF95-43E4-BFAF-3F19C621A251}" destId="{A081EFC2-A3B2-430E-903F-30CD9EC06D17}" srcOrd="0" destOrd="0" presId="urn:microsoft.com/office/officeart/2005/8/layout/default"/>
    <dgm:cxn modelId="{88F9F0F7-6A37-40CA-B80E-C3443F0C3D69}" srcId="{9F0D3905-6C58-4D8A-A4F6-B8EE4721C607}" destId="{2239AADD-02AD-4A48-A56B-7D6EED8E7EC4}" srcOrd="1" destOrd="0" parTransId="{347A0CBB-C6E2-4A27-8189-ABC804C54835}" sibTransId="{C4E98C11-58BE-4CC4-8901-1A0972079C7D}"/>
    <dgm:cxn modelId="{055745FE-0BBF-4E4A-A4E8-00134A0CE29E}" type="presOf" srcId="{6DA0B822-C513-45E1-B12F-062DE3B78F11}" destId="{B8BEA7CC-A300-4E3E-8A6C-F4BAEB2D54F5}" srcOrd="0" destOrd="0" presId="urn:microsoft.com/office/officeart/2005/8/layout/default"/>
    <dgm:cxn modelId="{CBDB35FF-19CC-49D4-AC0B-578DCA5C1338}" type="presOf" srcId="{04067524-9782-4D8A-A265-0DD19EB42CD7}" destId="{5C1E6795-E6D4-4A14-AE24-7A50409C80F1}" srcOrd="0" destOrd="0" presId="urn:microsoft.com/office/officeart/2005/8/layout/default"/>
    <dgm:cxn modelId="{0CD4D69C-FEE2-443D-A824-D885E57D1D11}" type="presParOf" srcId="{BA798A5D-06A7-4E2A-8293-B392ADA95782}" destId="{B8BEA7CC-A300-4E3E-8A6C-F4BAEB2D54F5}" srcOrd="0" destOrd="0" presId="urn:microsoft.com/office/officeart/2005/8/layout/default"/>
    <dgm:cxn modelId="{BB1B9601-27BF-446C-85C8-D8C49F49DA22}" type="presParOf" srcId="{BA798A5D-06A7-4E2A-8293-B392ADA95782}" destId="{1DD2C211-9195-482A-A1F5-3CBA3E433C27}" srcOrd="1" destOrd="0" presId="urn:microsoft.com/office/officeart/2005/8/layout/default"/>
    <dgm:cxn modelId="{AC16DCC8-ED6E-4340-A1B1-65BC8E1DFBF7}" type="presParOf" srcId="{BA798A5D-06A7-4E2A-8293-B392ADA95782}" destId="{E4713858-8F56-4A2B-B975-F9AC1F4FFCFE}" srcOrd="2" destOrd="0" presId="urn:microsoft.com/office/officeart/2005/8/layout/default"/>
    <dgm:cxn modelId="{2E096A0B-CA11-43F8-BE26-04C09231EE7B}" type="presParOf" srcId="{BA798A5D-06A7-4E2A-8293-B392ADA95782}" destId="{1F9792E7-5735-463A-ABED-130ABC619B37}" srcOrd="3" destOrd="0" presId="urn:microsoft.com/office/officeart/2005/8/layout/default"/>
    <dgm:cxn modelId="{7D7F39F8-4873-4242-A8B0-9669110696DC}" type="presParOf" srcId="{BA798A5D-06A7-4E2A-8293-B392ADA95782}" destId="{6CC5E28D-59E0-4B07-B36D-7E0E7541133C}" srcOrd="4" destOrd="0" presId="urn:microsoft.com/office/officeart/2005/8/layout/default"/>
    <dgm:cxn modelId="{18A6A18E-6310-443D-ADB5-EF811D30A6CC}" type="presParOf" srcId="{BA798A5D-06A7-4E2A-8293-B392ADA95782}" destId="{ED52386B-B0F2-4022-B56F-88579F314A12}" srcOrd="5" destOrd="0" presId="urn:microsoft.com/office/officeart/2005/8/layout/default"/>
    <dgm:cxn modelId="{6675756F-0EB0-4C39-B732-F9E6D3E7BB2A}" type="presParOf" srcId="{BA798A5D-06A7-4E2A-8293-B392ADA95782}" destId="{F09388F9-FD86-485D-ACE4-CAABC601ECC3}" srcOrd="6" destOrd="0" presId="urn:microsoft.com/office/officeart/2005/8/layout/default"/>
    <dgm:cxn modelId="{FEA3DC05-8120-4680-9F89-ABDB23A11C2C}" type="presParOf" srcId="{BA798A5D-06A7-4E2A-8293-B392ADA95782}" destId="{CB772716-8C6A-4005-BCEF-CB2D8B161315}" srcOrd="7" destOrd="0" presId="urn:microsoft.com/office/officeart/2005/8/layout/default"/>
    <dgm:cxn modelId="{9D2A18E0-EA6D-4B0F-A1BC-D7322CEFE4C6}" type="presParOf" srcId="{BA798A5D-06A7-4E2A-8293-B392ADA95782}" destId="{5C1E6795-E6D4-4A14-AE24-7A50409C80F1}" srcOrd="8" destOrd="0" presId="urn:microsoft.com/office/officeart/2005/8/layout/default"/>
    <dgm:cxn modelId="{FC089F53-C025-4E9B-8E7B-E320D3CB85A8}" type="presParOf" srcId="{BA798A5D-06A7-4E2A-8293-B392ADA95782}" destId="{06282817-09BD-4F98-8C29-BB9D3EE328FE}" srcOrd="9" destOrd="0" presId="urn:microsoft.com/office/officeart/2005/8/layout/default"/>
    <dgm:cxn modelId="{E16B490E-64B3-4379-8FE9-FDBD0D654A13}" type="presParOf" srcId="{BA798A5D-06A7-4E2A-8293-B392ADA95782}" destId="{A081EFC2-A3B2-430E-903F-30CD9EC06D17}" srcOrd="10" destOrd="0" presId="urn:microsoft.com/office/officeart/2005/8/layout/default"/>
    <dgm:cxn modelId="{AC8BAF44-FA3A-44B0-BB52-0E777AAA8A12}" type="presParOf" srcId="{BA798A5D-06A7-4E2A-8293-B392ADA95782}" destId="{10746458-D0BB-4D40-812C-47B2BAA0B042}" srcOrd="11" destOrd="0" presId="urn:microsoft.com/office/officeart/2005/8/layout/default"/>
    <dgm:cxn modelId="{C1337230-85AF-4368-92F0-C4F1ED07BDC2}" type="presParOf" srcId="{BA798A5D-06A7-4E2A-8293-B392ADA95782}" destId="{CD2BEA6C-F480-4516-BC06-21F28CA71477}" srcOrd="12" destOrd="0" presId="urn:microsoft.com/office/officeart/2005/8/layout/default"/>
    <dgm:cxn modelId="{D321C471-0A85-4491-8CEE-855CEA689F71}" type="presParOf" srcId="{BA798A5D-06A7-4E2A-8293-B392ADA95782}" destId="{F421ACE6-ABF0-4B8E-BE74-E030C6E79B41}" srcOrd="13" destOrd="0" presId="urn:microsoft.com/office/officeart/2005/8/layout/default"/>
    <dgm:cxn modelId="{8FF97FEB-523B-4A33-9557-4B2E01FDFBBD}" type="presParOf" srcId="{BA798A5D-06A7-4E2A-8293-B392ADA95782}" destId="{934DE428-21E8-47FD-B482-C83DB97E9800}" srcOrd="14" destOrd="0" presId="urn:microsoft.com/office/officeart/2005/8/layout/default"/>
    <dgm:cxn modelId="{71299AA2-C5C7-4009-9CAD-A8252B61EB63}" type="presParOf" srcId="{BA798A5D-06A7-4E2A-8293-B392ADA95782}" destId="{3A8B69A7-EF37-4F32-A650-E346BC2FB7E6}" srcOrd="15" destOrd="0" presId="urn:microsoft.com/office/officeart/2005/8/layout/default"/>
    <dgm:cxn modelId="{A74287FC-BD0E-41E2-B93C-9A63ED549593}" type="presParOf" srcId="{BA798A5D-06A7-4E2A-8293-B392ADA95782}" destId="{E8D47557-095D-4184-8228-6C834852B771}"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EB8AAA-97F3-4F24-9340-DF6D2F5F53E0}"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38B7CF8D-7DB0-4D69-8C34-5306ED05DFB3}">
      <dgm:prSet phldrT="[Text]"/>
      <dgm:spPr/>
      <dgm:t>
        <a:bodyPr/>
        <a:lstStyle/>
        <a:p>
          <a:endParaRPr lang="en-GB" dirty="0"/>
        </a:p>
      </dgm:t>
    </dgm:pt>
    <dgm:pt modelId="{36638DD3-ED6C-4763-A83C-14A5C11938C0}" type="parTrans" cxnId="{4520BC46-39C8-4A52-B944-41DC154EF9ED}">
      <dgm:prSet/>
      <dgm:spPr/>
      <dgm:t>
        <a:bodyPr/>
        <a:lstStyle/>
        <a:p>
          <a:endParaRPr lang="en-GB"/>
        </a:p>
      </dgm:t>
    </dgm:pt>
    <dgm:pt modelId="{53721FCB-E8F4-41C7-AFBB-942ED7F7EE37}" type="sibTrans" cxnId="{4520BC46-39C8-4A52-B944-41DC154EF9ED}">
      <dgm:prSet/>
      <dgm:spPr/>
      <dgm:t>
        <a:bodyPr/>
        <a:lstStyle/>
        <a:p>
          <a:endParaRPr lang="en-GB"/>
        </a:p>
      </dgm:t>
    </dgm:pt>
    <dgm:pt modelId="{41A70800-2779-4582-B762-31526730E858}">
      <dgm:prSet phldrT="[Text]"/>
      <dgm:spPr/>
      <dgm:t>
        <a:bodyPr/>
        <a:lstStyle/>
        <a:p>
          <a:pPr>
            <a:buNone/>
          </a:pPr>
          <a:r>
            <a:rPr lang="en-GB" dirty="0" err="1">
              <a:latin typeface="Myriad Pro SemiCond" panose="020B0503030403020204" pitchFamily="34" charset="0"/>
            </a:rPr>
            <a:t>Aleinu</a:t>
          </a:r>
          <a:r>
            <a:rPr lang="en-GB" dirty="0">
              <a:latin typeface="Myriad Pro SemiCond" panose="020B0503030403020204" pitchFamily="34" charset="0"/>
            </a:rPr>
            <a:t> (It is our duty)</a:t>
          </a:r>
        </a:p>
      </dgm:t>
    </dgm:pt>
    <dgm:pt modelId="{91D83AB3-A5C8-4CAD-829C-77EE39FDC280}" type="parTrans" cxnId="{9FA6D2C8-7BA8-43E6-AAA5-3055CBAE52D9}">
      <dgm:prSet/>
      <dgm:spPr/>
      <dgm:t>
        <a:bodyPr/>
        <a:lstStyle/>
        <a:p>
          <a:endParaRPr lang="en-GB"/>
        </a:p>
      </dgm:t>
    </dgm:pt>
    <dgm:pt modelId="{D5875047-7CF3-4F59-83D7-4099CA9BE290}" type="sibTrans" cxnId="{9FA6D2C8-7BA8-43E6-AAA5-3055CBAE52D9}">
      <dgm:prSet/>
      <dgm:spPr/>
      <dgm:t>
        <a:bodyPr/>
        <a:lstStyle/>
        <a:p>
          <a:endParaRPr lang="en-GB"/>
        </a:p>
      </dgm:t>
    </dgm:pt>
    <dgm:pt modelId="{06446FC3-C14B-4908-A12F-83D701D4BAB5}">
      <dgm:prSet phldrT="[Text]"/>
      <dgm:spPr/>
      <dgm:t>
        <a:bodyPr/>
        <a:lstStyle/>
        <a:p>
          <a:endParaRPr lang="en-GB" dirty="0"/>
        </a:p>
      </dgm:t>
    </dgm:pt>
    <dgm:pt modelId="{63484DA1-88E5-4111-9320-DEF5F1C7583F}" type="parTrans" cxnId="{D00905E4-7536-4DD0-9F9F-86D884226630}">
      <dgm:prSet/>
      <dgm:spPr/>
      <dgm:t>
        <a:bodyPr/>
        <a:lstStyle/>
        <a:p>
          <a:endParaRPr lang="en-GB"/>
        </a:p>
      </dgm:t>
    </dgm:pt>
    <dgm:pt modelId="{B8F7893E-498E-4C92-8C0F-24867CC0276D}" type="sibTrans" cxnId="{D00905E4-7536-4DD0-9F9F-86D884226630}">
      <dgm:prSet/>
      <dgm:spPr/>
      <dgm:t>
        <a:bodyPr/>
        <a:lstStyle/>
        <a:p>
          <a:endParaRPr lang="en-GB"/>
        </a:p>
      </dgm:t>
    </dgm:pt>
    <dgm:pt modelId="{04733E71-5C90-4D9F-AB5D-2AD4A81D5EAF}">
      <dgm:prSet phldrT="[Text]"/>
      <dgm:spPr/>
      <dgm:t>
        <a:bodyPr/>
        <a:lstStyle/>
        <a:p>
          <a:pPr>
            <a:buNone/>
          </a:pPr>
          <a:r>
            <a:rPr lang="en-GB" dirty="0">
              <a:latin typeface="Myriad Pro SemiCond" panose="020B0503030403020204" pitchFamily="34" charset="0"/>
            </a:rPr>
            <a:t>10 verses expressing God’s kingship</a:t>
          </a:r>
        </a:p>
      </dgm:t>
    </dgm:pt>
    <dgm:pt modelId="{F6F6706D-B661-43D4-A6F5-75726C0DC2FA}" type="parTrans" cxnId="{EEBC4FEE-A0E8-415D-9FCF-7625B10FE30A}">
      <dgm:prSet/>
      <dgm:spPr/>
      <dgm:t>
        <a:bodyPr/>
        <a:lstStyle/>
        <a:p>
          <a:endParaRPr lang="en-GB"/>
        </a:p>
      </dgm:t>
    </dgm:pt>
    <dgm:pt modelId="{042E8694-C8CE-4F03-B526-83F7C7EBFA5C}" type="sibTrans" cxnId="{EEBC4FEE-A0E8-415D-9FCF-7625B10FE30A}">
      <dgm:prSet/>
      <dgm:spPr/>
      <dgm:t>
        <a:bodyPr/>
        <a:lstStyle/>
        <a:p>
          <a:endParaRPr lang="en-GB"/>
        </a:p>
      </dgm:t>
    </dgm:pt>
    <dgm:pt modelId="{A105CB15-38AE-4285-8E41-D397C9846462}">
      <dgm:prSet phldrT="[Text]"/>
      <dgm:spPr/>
      <dgm:t>
        <a:bodyPr/>
        <a:lstStyle/>
        <a:p>
          <a:endParaRPr lang="en-GB" dirty="0"/>
        </a:p>
      </dgm:t>
    </dgm:pt>
    <dgm:pt modelId="{6B3BD565-529B-42D5-8426-C66ACF2494F1}" type="parTrans" cxnId="{5EF22478-1F54-427B-81B2-65CDFB57B7D2}">
      <dgm:prSet/>
      <dgm:spPr/>
      <dgm:t>
        <a:bodyPr/>
        <a:lstStyle/>
        <a:p>
          <a:endParaRPr lang="en-GB"/>
        </a:p>
      </dgm:t>
    </dgm:pt>
    <dgm:pt modelId="{A020D2E4-CB57-48DF-8746-174DFE24334E}" type="sibTrans" cxnId="{5EF22478-1F54-427B-81B2-65CDFB57B7D2}">
      <dgm:prSet/>
      <dgm:spPr/>
      <dgm:t>
        <a:bodyPr/>
        <a:lstStyle/>
        <a:p>
          <a:endParaRPr lang="en-GB"/>
        </a:p>
      </dgm:t>
    </dgm:pt>
    <dgm:pt modelId="{3D190A2C-D42E-450D-A9B3-DCE0A5FA3A02}">
      <dgm:prSet phldrT="[Text]"/>
      <dgm:spPr/>
      <dgm:t>
        <a:bodyPr/>
        <a:lstStyle/>
        <a:p>
          <a:pPr>
            <a:buNone/>
          </a:pPr>
          <a:r>
            <a:rPr lang="en-GB" dirty="0">
              <a:latin typeface="Myriad Pro SemiCond" panose="020B0503030403020204" pitchFamily="34" charset="0"/>
            </a:rPr>
            <a:t>Conclusion: Blessed are you Hashem, King over all the earth,</a:t>
          </a:r>
        </a:p>
      </dgm:t>
    </dgm:pt>
    <dgm:pt modelId="{097F305C-B3EB-4CF1-A65F-C40C3528B28A}" type="parTrans" cxnId="{5AE35952-2A2D-4ADF-8623-6AD5726B41E0}">
      <dgm:prSet/>
      <dgm:spPr/>
      <dgm:t>
        <a:bodyPr/>
        <a:lstStyle/>
        <a:p>
          <a:endParaRPr lang="en-GB"/>
        </a:p>
      </dgm:t>
    </dgm:pt>
    <dgm:pt modelId="{1848825C-A248-41EC-8D2C-398DE1CA5582}" type="sibTrans" cxnId="{5AE35952-2A2D-4ADF-8623-6AD5726B41E0}">
      <dgm:prSet/>
      <dgm:spPr/>
      <dgm:t>
        <a:bodyPr/>
        <a:lstStyle/>
        <a:p>
          <a:endParaRPr lang="en-GB"/>
        </a:p>
      </dgm:t>
    </dgm:pt>
    <dgm:pt modelId="{F3DDC7B5-A256-46C6-A2F5-C6A1D0405794}">
      <dgm:prSet phldrT="[Text]"/>
      <dgm:spPr/>
      <dgm:t>
        <a:bodyPr/>
        <a:lstStyle/>
        <a:p>
          <a:pPr>
            <a:buNone/>
          </a:pPr>
          <a:r>
            <a:rPr lang="en-GB" dirty="0">
              <a:latin typeface="Myriad Pro SemiCond" panose="020B0503030403020204" pitchFamily="34" charset="0"/>
            </a:rPr>
            <a:t>Sanctifier of (Shabbat and) Israel and the Day of Remembrance.</a:t>
          </a:r>
        </a:p>
      </dgm:t>
    </dgm:pt>
    <dgm:pt modelId="{1F463466-C771-4850-BDD5-75ED63335F22}" type="parTrans" cxnId="{BD12A3EE-1787-4E51-9437-594278CF9A2A}">
      <dgm:prSet/>
      <dgm:spPr/>
    </dgm:pt>
    <dgm:pt modelId="{8983BDAC-4A13-4C99-919F-CF46B6F6D63B}" type="sibTrans" cxnId="{BD12A3EE-1787-4E51-9437-594278CF9A2A}">
      <dgm:prSet/>
      <dgm:spPr/>
    </dgm:pt>
    <dgm:pt modelId="{65A975A2-CA56-4A65-849B-D78E84F98348}" type="pres">
      <dgm:prSet presAssocID="{08EB8AAA-97F3-4F24-9340-DF6D2F5F53E0}" presName="linearFlow" presStyleCnt="0">
        <dgm:presLayoutVars>
          <dgm:dir/>
          <dgm:animLvl val="lvl"/>
          <dgm:resizeHandles val="exact"/>
        </dgm:presLayoutVars>
      </dgm:prSet>
      <dgm:spPr/>
    </dgm:pt>
    <dgm:pt modelId="{59AD7BAB-6592-42BB-A536-99712145A444}" type="pres">
      <dgm:prSet presAssocID="{38B7CF8D-7DB0-4D69-8C34-5306ED05DFB3}" presName="composite" presStyleCnt="0"/>
      <dgm:spPr/>
    </dgm:pt>
    <dgm:pt modelId="{D942D617-0A8C-4EBD-9CF0-640300E0E7B4}" type="pres">
      <dgm:prSet presAssocID="{38B7CF8D-7DB0-4D69-8C34-5306ED05DFB3}" presName="parentText" presStyleLbl="alignNode1" presStyleIdx="0" presStyleCnt="3">
        <dgm:presLayoutVars>
          <dgm:chMax val="1"/>
          <dgm:bulletEnabled val="1"/>
        </dgm:presLayoutVars>
      </dgm:prSet>
      <dgm:spPr/>
    </dgm:pt>
    <dgm:pt modelId="{FC891D65-E790-4A20-9373-E5D0CD56C861}" type="pres">
      <dgm:prSet presAssocID="{38B7CF8D-7DB0-4D69-8C34-5306ED05DFB3}" presName="descendantText" presStyleLbl="alignAcc1" presStyleIdx="0" presStyleCnt="3">
        <dgm:presLayoutVars>
          <dgm:bulletEnabled val="1"/>
        </dgm:presLayoutVars>
      </dgm:prSet>
      <dgm:spPr/>
    </dgm:pt>
    <dgm:pt modelId="{F49A7E1E-FFFD-4DD1-8606-182E39C7F5E6}" type="pres">
      <dgm:prSet presAssocID="{53721FCB-E8F4-41C7-AFBB-942ED7F7EE37}" presName="sp" presStyleCnt="0"/>
      <dgm:spPr/>
    </dgm:pt>
    <dgm:pt modelId="{9E48E21E-F59F-4EC9-B842-39ACD5DB6B59}" type="pres">
      <dgm:prSet presAssocID="{06446FC3-C14B-4908-A12F-83D701D4BAB5}" presName="composite" presStyleCnt="0"/>
      <dgm:spPr/>
    </dgm:pt>
    <dgm:pt modelId="{28D8AAB9-F218-47C5-B732-0D0B3B289DBF}" type="pres">
      <dgm:prSet presAssocID="{06446FC3-C14B-4908-A12F-83D701D4BAB5}" presName="parentText" presStyleLbl="alignNode1" presStyleIdx="1" presStyleCnt="3">
        <dgm:presLayoutVars>
          <dgm:chMax val="1"/>
          <dgm:bulletEnabled val="1"/>
        </dgm:presLayoutVars>
      </dgm:prSet>
      <dgm:spPr/>
    </dgm:pt>
    <dgm:pt modelId="{5EEF93B2-A6A6-480B-9C98-1C5E06C9872A}" type="pres">
      <dgm:prSet presAssocID="{06446FC3-C14B-4908-A12F-83D701D4BAB5}" presName="descendantText" presStyleLbl="alignAcc1" presStyleIdx="1" presStyleCnt="3">
        <dgm:presLayoutVars>
          <dgm:bulletEnabled val="1"/>
        </dgm:presLayoutVars>
      </dgm:prSet>
      <dgm:spPr/>
    </dgm:pt>
    <dgm:pt modelId="{11F0BBCE-A28C-42B1-A94A-E2555ABEE604}" type="pres">
      <dgm:prSet presAssocID="{B8F7893E-498E-4C92-8C0F-24867CC0276D}" presName="sp" presStyleCnt="0"/>
      <dgm:spPr/>
    </dgm:pt>
    <dgm:pt modelId="{70F41F36-0883-4036-B329-387865CE5ACB}" type="pres">
      <dgm:prSet presAssocID="{A105CB15-38AE-4285-8E41-D397C9846462}" presName="composite" presStyleCnt="0"/>
      <dgm:spPr/>
    </dgm:pt>
    <dgm:pt modelId="{12EF8FA1-9843-48C0-987A-1CB8600FFF3E}" type="pres">
      <dgm:prSet presAssocID="{A105CB15-38AE-4285-8E41-D397C9846462}" presName="parentText" presStyleLbl="alignNode1" presStyleIdx="2" presStyleCnt="3">
        <dgm:presLayoutVars>
          <dgm:chMax val="1"/>
          <dgm:bulletEnabled val="1"/>
        </dgm:presLayoutVars>
      </dgm:prSet>
      <dgm:spPr/>
    </dgm:pt>
    <dgm:pt modelId="{41CF851B-3AAA-4157-B7F5-F56049541379}" type="pres">
      <dgm:prSet presAssocID="{A105CB15-38AE-4285-8E41-D397C9846462}" presName="descendantText" presStyleLbl="alignAcc1" presStyleIdx="2" presStyleCnt="3">
        <dgm:presLayoutVars>
          <dgm:bulletEnabled val="1"/>
        </dgm:presLayoutVars>
      </dgm:prSet>
      <dgm:spPr/>
    </dgm:pt>
  </dgm:ptLst>
  <dgm:cxnLst>
    <dgm:cxn modelId="{6B9D5B2C-59AD-4C09-BF0C-789D86D2D226}" type="presOf" srcId="{3D190A2C-D42E-450D-A9B3-DCE0A5FA3A02}" destId="{41CF851B-3AAA-4157-B7F5-F56049541379}" srcOrd="0" destOrd="0" presId="urn:microsoft.com/office/officeart/2005/8/layout/chevron2"/>
    <dgm:cxn modelId="{001FC833-6A91-4F63-9198-81D692F2FB7A}" type="presOf" srcId="{04733E71-5C90-4D9F-AB5D-2AD4A81D5EAF}" destId="{5EEF93B2-A6A6-480B-9C98-1C5E06C9872A}" srcOrd="0" destOrd="0" presId="urn:microsoft.com/office/officeart/2005/8/layout/chevron2"/>
    <dgm:cxn modelId="{807AA43C-8E86-4633-8226-51649FDC412E}" type="presOf" srcId="{41A70800-2779-4582-B762-31526730E858}" destId="{FC891D65-E790-4A20-9373-E5D0CD56C861}" srcOrd="0" destOrd="0" presId="urn:microsoft.com/office/officeart/2005/8/layout/chevron2"/>
    <dgm:cxn modelId="{4520BC46-39C8-4A52-B944-41DC154EF9ED}" srcId="{08EB8AAA-97F3-4F24-9340-DF6D2F5F53E0}" destId="{38B7CF8D-7DB0-4D69-8C34-5306ED05DFB3}" srcOrd="0" destOrd="0" parTransId="{36638DD3-ED6C-4763-A83C-14A5C11938C0}" sibTransId="{53721FCB-E8F4-41C7-AFBB-942ED7F7EE37}"/>
    <dgm:cxn modelId="{5AE35952-2A2D-4ADF-8623-6AD5726B41E0}" srcId="{A105CB15-38AE-4285-8E41-D397C9846462}" destId="{3D190A2C-D42E-450D-A9B3-DCE0A5FA3A02}" srcOrd="0" destOrd="0" parTransId="{097F305C-B3EB-4CF1-A65F-C40C3528B28A}" sibTransId="{1848825C-A248-41EC-8D2C-398DE1CA5582}"/>
    <dgm:cxn modelId="{5EF22478-1F54-427B-81B2-65CDFB57B7D2}" srcId="{08EB8AAA-97F3-4F24-9340-DF6D2F5F53E0}" destId="{A105CB15-38AE-4285-8E41-D397C9846462}" srcOrd="2" destOrd="0" parTransId="{6B3BD565-529B-42D5-8426-C66ACF2494F1}" sibTransId="{A020D2E4-CB57-48DF-8746-174DFE24334E}"/>
    <dgm:cxn modelId="{B0240D96-FC76-44C1-8B40-7C1D77394EEF}" type="presOf" srcId="{06446FC3-C14B-4908-A12F-83D701D4BAB5}" destId="{28D8AAB9-F218-47C5-B732-0D0B3B289DBF}" srcOrd="0" destOrd="0" presId="urn:microsoft.com/office/officeart/2005/8/layout/chevron2"/>
    <dgm:cxn modelId="{84C479AD-7258-4981-866E-1C16452942AB}" type="presOf" srcId="{F3DDC7B5-A256-46C6-A2F5-C6A1D0405794}" destId="{41CF851B-3AAA-4157-B7F5-F56049541379}" srcOrd="0" destOrd="1" presId="urn:microsoft.com/office/officeart/2005/8/layout/chevron2"/>
    <dgm:cxn modelId="{9FA6D2C8-7BA8-43E6-AAA5-3055CBAE52D9}" srcId="{38B7CF8D-7DB0-4D69-8C34-5306ED05DFB3}" destId="{41A70800-2779-4582-B762-31526730E858}" srcOrd="0" destOrd="0" parTransId="{91D83AB3-A5C8-4CAD-829C-77EE39FDC280}" sibTransId="{D5875047-7CF3-4F59-83D7-4099CA9BE290}"/>
    <dgm:cxn modelId="{D00905E4-7536-4DD0-9F9F-86D884226630}" srcId="{08EB8AAA-97F3-4F24-9340-DF6D2F5F53E0}" destId="{06446FC3-C14B-4908-A12F-83D701D4BAB5}" srcOrd="1" destOrd="0" parTransId="{63484DA1-88E5-4111-9320-DEF5F1C7583F}" sibTransId="{B8F7893E-498E-4C92-8C0F-24867CC0276D}"/>
    <dgm:cxn modelId="{DE55DDE6-CBE8-4182-8B31-9382F34CC814}" type="presOf" srcId="{A105CB15-38AE-4285-8E41-D397C9846462}" destId="{12EF8FA1-9843-48C0-987A-1CB8600FFF3E}" srcOrd="0" destOrd="0" presId="urn:microsoft.com/office/officeart/2005/8/layout/chevron2"/>
    <dgm:cxn modelId="{1D1EFFE8-9086-4DAE-8B68-02E70988327D}" type="presOf" srcId="{38B7CF8D-7DB0-4D69-8C34-5306ED05DFB3}" destId="{D942D617-0A8C-4EBD-9CF0-640300E0E7B4}" srcOrd="0" destOrd="0" presId="urn:microsoft.com/office/officeart/2005/8/layout/chevron2"/>
    <dgm:cxn modelId="{EEBC4FEE-A0E8-415D-9FCF-7625B10FE30A}" srcId="{06446FC3-C14B-4908-A12F-83D701D4BAB5}" destId="{04733E71-5C90-4D9F-AB5D-2AD4A81D5EAF}" srcOrd="0" destOrd="0" parTransId="{F6F6706D-B661-43D4-A6F5-75726C0DC2FA}" sibTransId="{042E8694-C8CE-4F03-B526-83F7C7EBFA5C}"/>
    <dgm:cxn modelId="{BD12A3EE-1787-4E51-9437-594278CF9A2A}" srcId="{A105CB15-38AE-4285-8E41-D397C9846462}" destId="{F3DDC7B5-A256-46C6-A2F5-C6A1D0405794}" srcOrd="1" destOrd="0" parTransId="{1F463466-C771-4850-BDD5-75ED63335F22}" sibTransId="{8983BDAC-4A13-4C99-919F-CF46B6F6D63B}"/>
    <dgm:cxn modelId="{ACFECEFB-B974-48F4-991E-8BB4F5538B6E}" type="presOf" srcId="{08EB8AAA-97F3-4F24-9340-DF6D2F5F53E0}" destId="{65A975A2-CA56-4A65-849B-D78E84F98348}" srcOrd="0" destOrd="0" presId="urn:microsoft.com/office/officeart/2005/8/layout/chevron2"/>
    <dgm:cxn modelId="{D2BFA37B-6BBC-4946-B8DA-902296911A30}" type="presParOf" srcId="{65A975A2-CA56-4A65-849B-D78E84F98348}" destId="{59AD7BAB-6592-42BB-A536-99712145A444}" srcOrd="0" destOrd="0" presId="urn:microsoft.com/office/officeart/2005/8/layout/chevron2"/>
    <dgm:cxn modelId="{33C6CD52-241E-444D-BFCB-66F8EC7B5AEC}" type="presParOf" srcId="{59AD7BAB-6592-42BB-A536-99712145A444}" destId="{D942D617-0A8C-4EBD-9CF0-640300E0E7B4}" srcOrd="0" destOrd="0" presId="urn:microsoft.com/office/officeart/2005/8/layout/chevron2"/>
    <dgm:cxn modelId="{A3C09280-8EB2-489B-BECB-78387F08D8A2}" type="presParOf" srcId="{59AD7BAB-6592-42BB-A536-99712145A444}" destId="{FC891D65-E790-4A20-9373-E5D0CD56C861}" srcOrd="1" destOrd="0" presId="urn:microsoft.com/office/officeart/2005/8/layout/chevron2"/>
    <dgm:cxn modelId="{AD782C63-F313-4ECE-9BC2-2E14C3D9EF8E}" type="presParOf" srcId="{65A975A2-CA56-4A65-849B-D78E84F98348}" destId="{F49A7E1E-FFFD-4DD1-8606-182E39C7F5E6}" srcOrd="1" destOrd="0" presId="urn:microsoft.com/office/officeart/2005/8/layout/chevron2"/>
    <dgm:cxn modelId="{175007F3-F8AC-488F-ADDB-6092A512D41B}" type="presParOf" srcId="{65A975A2-CA56-4A65-849B-D78E84F98348}" destId="{9E48E21E-F59F-4EC9-B842-39ACD5DB6B59}" srcOrd="2" destOrd="0" presId="urn:microsoft.com/office/officeart/2005/8/layout/chevron2"/>
    <dgm:cxn modelId="{311D8BAB-F0CE-4BF8-AAE7-4AEB303FAC4B}" type="presParOf" srcId="{9E48E21E-F59F-4EC9-B842-39ACD5DB6B59}" destId="{28D8AAB9-F218-47C5-B732-0D0B3B289DBF}" srcOrd="0" destOrd="0" presId="urn:microsoft.com/office/officeart/2005/8/layout/chevron2"/>
    <dgm:cxn modelId="{B6335A76-4E8C-4B39-8822-D0F360FB0CFB}" type="presParOf" srcId="{9E48E21E-F59F-4EC9-B842-39ACD5DB6B59}" destId="{5EEF93B2-A6A6-480B-9C98-1C5E06C9872A}" srcOrd="1" destOrd="0" presId="urn:microsoft.com/office/officeart/2005/8/layout/chevron2"/>
    <dgm:cxn modelId="{498AEC0A-6454-4901-A25B-3DBEF7373E00}" type="presParOf" srcId="{65A975A2-CA56-4A65-849B-D78E84F98348}" destId="{11F0BBCE-A28C-42B1-A94A-E2555ABEE604}" srcOrd="3" destOrd="0" presId="urn:microsoft.com/office/officeart/2005/8/layout/chevron2"/>
    <dgm:cxn modelId="{B60E2F37-15BF-44BC-A22D-1BFEFE076508}" type="presParOf" srcId="{65A975A2-CA56-4A65-849B-D78E84F98348}" destId="{70F41F36-0883-4036-B329-387865CE5ACB}" srcOrd="4" destOrd="0" presId="urn:microsoft.com/office/officeart/2005/8/layout/chevron2"/>
    <dgm:cxn modelId="{9AD8357C-390D-4238-94C5-99EE4B878BDF}" type="presParOf" srcId="{70F41F36-0883-4036-B329-387865CE5ACB}" destId="{12EF8FA1-9843-48C0-987A-1CB8600FFF3E}" srcOrd="0" destOrd="0" presId="urn:microsoft.com/office/officeart/2005/8/layout/chevron2"/>
    <dgm:cxn modelId="{A7ABB995-F847-4EDF-A8CA-0C6C0EBB98F5}" type="presParOf" srcId="{70F41F36-0883-4036-B329-387865CE5ACB}" destId="{41CF851B-3AAA-4157-B7F5-F5604954137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EB8AAA-97F3-4F24-9340-DF6D2F5F53E0}"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38B7CF8D-7DB0-4D69-8C34-5306ED05DFB3}">
      <dgm:prSet phldrT="[Text]"/>
      <dgm:spPr/>
      <dgm:t>
        <a:bodyPr/>
        <a:lstStyle/>
        <a:p>
          <a:endParaRPr lang="en-GB" dirty="0"/>
        </a:p>
      </dgm:t>
    </dgm:pt>
    <dgm:pt modelId="{36638DD3-ED6C-4763-A83C-14A5C11938C0}" type="parTrans" cxnId="{4520BC46-39C8-4A52-B944-41DC154EF9ED}">
      <dgm:prSet/>
      <dgm:spPr/>
      <dgm:t>
        <a:bodyPr/>
        <a:lstStyle/>
        <a:p>
          <a:endParaRPr lang="en-GB"/>
        </a:p>
      </dgm:t>
    </dgm:pt>
    <dgm:pt modelId="{53721FCB-E8F4-41C7-AFBB-942ED7F7EE37}" type="sibTrans" cxnId="{4520BC46-39C8-4A52-B944-41DC154EF9ED}">
      <dgm:prSet/>
      <dgm:spPr/>
      <dgm:t>
        <a:bodyPr/>
        <a:lstStyle/>
        <a:p>
          <a:endParaRPr lang="en-GB"/>
        </a:p>
      </dgm:t>
    </dgm:pt>
    <dgm:pt modelId="{41A70800-2779-4582-B762-31526730E858}">
      <dgm:prSet phldrT="[Text]"/>
      <dgm:spPr/>
      <dgm:t>
        <a:bodyPr/>
        <a:lstStyle/>
        <a:p>
          <a:pPr>
            <a:buNone/>
          </a:pPr>
          <a:r>
            <a:rPr lang="en-GB" dirty="0" err="1">
              <a:latin typeface="Myriad Pro SemiCond" panose="020B0503030403020204" pitchFamily="34" charset="0"/>
            </a:rPr>
            <a:t>Atah</a:t>
          </a:r>
          <a:r>
            <a:rPr lang="en-GB" dirty="0">
              <a:latin typeface="Myriad Pro SemiCond" panose="020B0503030403020204" pitchFamily="34" charset="0"/>
            </a:rPr>
            <a:t> </a:t>
          </a:r>
          <a:r>
            <a:rPr lang="en-GB" dirty="0" err="1">
              <a:latin typeface="Myriad Pro SemiCond" panose="020B0503030403020204" pitchFamily="34" charset="0"/>
            </a:rPr>
            <a:t>Zocher</a:t>
          </a:r>
          <a:r>
            <a:rPr lang="en-GB" dirty="0">
              <a:latin typeface="Myriad Pro SemiCond" panose="020B0503030403020204" pitchFamily="34" charset="0"/>
            </a:rPr>
            <a:t> </a:t>
          </a:r>
          <a:r>
            <a:rPr lang="en-GB" dirty="0" err="1">
              <a:latin typeface="Myriad Pro SemiCond" panose="020B0503030403020204" pitchFamily="34" charset="0"/>
            </a:rPr>
            <a:t>Ma’aseh</a:t>
          </a:r>
          <a:r>
            <a:rPr lang="en-GB" dirty="0">
              <a:latin typeface="Myriad Pro SemiCond" panose="020B0503030403020204" pitchFamily="34" charset="0"/>
            </a:rPr>
            <a:t> Olam (You Remember the</a:t>
          </a:r>
        </a:p>
      </dgm:t>
    </dgm:pt>
    <dgm:pt modelId="{91D83AB3-A5C8-4CAD-829C-77EE39FDC280}" type="parTrans" cxnId="{9FA6D2C8-7BA8-43E6-AAA5-3055CBAE52D9}">
      <dgm:prSet/>
      <dgm:spPr/>
      <dgm:t>
        <a:bodyPr/>
        <a:lstStyle/>
        <a:p>
          <a:endParaRPr lang="en-GB"/>
        </a:p>
      </dgm:t>
    </dgm:pt>
    <dgm:pt modelId="{D5875047-7CF3-4F59-83D7-4099CA9BE290}" type="sibTrans" cxnId="{9FA6D2C8-7BA8-43E6-AAA5-3055CBAE52D9}">
      <dgm:prSet/>
      <dgm:spPr/>
      <dgm:t>
        <a:bodyPr/>
        <a:lstStyle/>
        <a:p>
          <a:endParaRPr lang="en-GB"/>
        </a:p>
      </dgm:t>
    </dgm:pt>
    <dgm:pt modelId="{06446FC3-C14B-4908-A12F-83D701D4BAB5}">
      <dgm:prSet phldrT="[Text]"/>
      <dgm:spPr/>
      <dgm:t>
        <a:bodyPr/>
        <a:lstStyle/>
        <a:p>
          <a:endParaRPr lang="en-GB" dirty="0"/>
        </a:p>
      </dgm:t>
    </dgm:pt>
    <dgm:pt modelId="{63484DA1-88E5-4111-9320-DEF5F1C7583F}" type="parTrans" cxnId="{D00905E4-7536-4DD0-9F9F-86D884226630}">
      <dgm:prSet/>
      <dgm:spPr/>
      <dgm:t>
        <a:bodyPr/>
        <a:lstStyle/>
        <a:p>
          <a:endParaRPr lang="en-GB"/>
        </a:p>
      </dgm:t>
    </dgm:pt>
    <dgm:pt modelId="{B8F7893E-498E-4C92-8C0F-24867CC0276D}" type="sibTrans" cxnId="{D00905E4-7536-4DD0-9F9F-86D884226630}">
      <dgm:prSet/>
      <dgm:spPr/>
      <dgm:t>
        <a:bodyPr/>
        <a:lstStyle/>
        <a:p>
          <a:endParaRPr lang="en-GB"/>
        </a:p>
      </dgm:t>
    </dgm:pt>
    <dgm:pt modelId="{04733E71-5C90-4D9F-AB5D-2AD4A81D5EAF}">
      <dgm:prSet phldrT="[Text]"/>
      <dgm:spPr/>
      <dgm:t>
        <a:bodyPr/>
        <a:lstStyle/>
        <a:p>
          <a:pPr>
            <a:buNone/>
          </a:pPr>
          <a:r>
            <a:rPr lang="en-GB" dirty="0">
              <a:latin typeface="Myriad Pro SemiCond" panose="020B0503030403020204" pitchFamily="34" charset="0"/>
            </a:rPr>
            <a:t>10 verses listing our merits before God</a:t>
          </a:r>
        </a:p>
      </dgm:t>
    </dgm:pt>
    <dgm:pt modelId="{F6F6706D-B661-43D4-A6F5-75726C0DC2FA}" type="parTrans" cxnId="{EEBC4FEE-A0E8-415D-9FCF-7625B10FE30A}">
      <dgm:prSet/>
      <dgm:spPr/>
      <dgm:t>
        <a:bodyPr/>
        <a:lstStyle/>
        <a:p>
          <a:endParaRPr lang="en-GB"/>
        </a:p>
      </dgm:t>
    </dgm:pt>
    <dgm:pt modelId="{042E8694-C8CE-4F03-B526-83F7C7EBFA5C}" type="sibTrans" cxnId="{EEBC4FEE-A0E8-415D-9FCF-7625B10FE30A}">
      <dgm:prSet/>
      <dgm:spPr/>
      <dgm:t>
        <a:bodyPr/>
        <a:lstStyle/>
        <a:p>
          <a:endParaRPr lang="en-GB"/>
        </a:p>
      </dgm:t>
    </dgm:pt>
    <dgm:pt modelId="{A105CB15-38AE-4285-8E41-D397C9846462}">
      <dgm:prSet phldrT="[Text]"/>
      <dgm:spPr/>
      <dgm:t>
        <a:bodyPr/>
        <a:lstStyle/>
        <a:p>
          <a:endParaRPr lang="en-GB" dirty="0"/>
        </a:p>
      </dgm:t>
    </dgm:pt>
    <dgm:pt modelId="{6B3BD565-529B-42D5-8426-C66ACF2494F1}" type="parTrans" cxnId="{5EF22478-1F54-427B-81B2-65CDFB57B7D2}">
      <dgm:prSet/>
      <dgm:spPr/>
      <dgm:t>
        <a:bodyPr/>
        <a:lstStyle/>
        <a:p>
          <a:endParaRPr lang="en-GB"/>
        </a:p>
      </dgm:t>
    </dgm:pt>
    <dgm:pt modelId="{A020D2E4-CB57-48DF-8746-174DFE24334E}" type="sibTrans" cxnId="{5EF22478-1F54-427B-81B2-65CDFB57B7D2}">
      <dgm:prSet/>
      <dgm:spPr/>
      <dgm:t>
        <a:bodyPr/>
        <a:lstStyle/>
        <a:p>
          <a:endParaRPr lang="en-GB"/>
        </a:p>
      </dgm:t>
    </dgm:pt>
    <dgm:pt modelId="{3D190A2C-D42E-450D-A9B3-DCE0A5FA3A02}">
      <dgm:prSet phldrT="[Text]"/>
      <dgm:spPr/>
      <dgm:t>
        <a:bodyPr/>
        <a:lstStyle/>
        <a:p>
          <a:pPr algn="l">
            <a:buNone/>
          </a:pPr>
          <a:r>
            <a:rPr lang="en-GB" dirty="0">
              <a:latin typeface="Myriad Pro SemiCond" panose="020B0503030403020204" pitchFamily="34" charset="0"/>
            </a:rPr>
            <a:t>Conclusion: Blessed are you Hashem, who remembers the</a:t>
          </a:r>
        </a:p>
      </dgm:t>
    </dgm:pt>
    <dgm:pt modelId="{097F305C-B3EB-4CF1-A65F-C40C3528B28A}" type="parTrans" cxnId="{5AE35952-2A2D-4ADF-8623-6AD5726B41E0}">
      <dgm:prSet/>
      <dgm:spPr/>
      <dgm:t>
        <a:bodyPr/>
        <a:lstStyle/>
        <a:p>
          <a:endParaRPr lang="en-GB"/>
        </a:p>
      </dgm:t>
    </dgm:pt>
    <dgm:pt modelId="{1848825C-A248-41EC-8D2C-398DE1CA5582}" type="sibTrans" cxnId="{5AE35952-2A2D-4ADF-8623-6AD5726B41E0}">
      <dgm:prSet/>
      <dgm:spPr/>
      <dgm:t>
        <a:bodyPr/>
        <a:lstStyle/>
        <a:p>
          <a:endParaRPr lang="en-GB"/>
        </a:p>
      </dgm:t>
    </dgm:pt>
    <dgm:pt modelId="{770D3D40-EA2F-4254-AA1E-DE345034A6BB}">
      <dgm:prSet phldrT="[Text]"/>
      <dgm:spPr/>
      <dgm:t>
        <a:bodyPr/>
        <a:lstStyle/>
        <a:p>
          <a:pPr>
            <a:buNone/>
          </a:pPr>
          <a:r>
            <a:rPr lang="en-GB" dirty="0">
              <a:latin typeface="Myriad Pro SemiCond" panose="020B0503030403020204" pitchFamily="34" charset="0"/>
            </a:rPr>
            <a:t>actions of the world)</a:t>
          </a:r>
        </a:p>
      </dgm:t>
    </dgm:pt>
    <dgm:pt modelId="{A6637AFB-1FFD-4C98-9C0B-E58EC8FCE1CC}" type="parTrans" cxnId="{C94E8DF2-4D49-48DC-8256-49FDF8FDDD3E}">
      <dgm:prSet/>
      <dgm:spPr/>
    </dgm:pt>
    <dgm:pt modelId="{27FE4861-0D77-473B-B0BC-7A27F47B8C5E}" type="sibTrans" cxnId="{C94E8DF2-4D49-48DC-8256-49FDF8FDDD3E}">
      <dgm:prSet/>
      <dgm:spPr/>
    </dgm:pt>
    <dgm:pt modelId="{858F5D92-8DAC-4C9B-A9D1-86A96BAA4C5E}">
      <dgm:prSet/>
      <dgm:spPr/>
      <dgm:t>
        <a:bodyPr/>
        <a:lstStyle/>
        <a:p>
          <a:pPr algn="l">
            <a:buNone/>
          </a:pPr>
          <a:r>
            <a:rPr lang="en-GB" dirty="0">
              <a:latin typeface="Myriad Pro SemiCond" panose="020B0503030403020204" pitchFamily="34" charset="0"/>
            </a:rPr>
            <a:t>covenant.</a:t>
          </a:r>
        </a:p>
      </dgm:t>
    </dgm:pt>
    <dgm:pt modelId="{DC679186-B99F-4C10-8F77-0BB4DD6A1859}" type="sibTrans" cxnId="{51C7E136-2066-441B-BE52-16B58EA287F1}">
      <dgm:prSet/>
      <dgm:spPr/>
      <dgm:t>
        <a:bodyPr/>
        <a:lstStyle/>
        <a:p>
          <a:endParaRPr lang="en-GB"/>
        </a:p>
      </dgm:t>
    </dgm:pt>
    <dgm:pt modelId="{0BB37582-7963-4FC8-B5C9-4BF0AAF57F44}" type="parTrans" cxnId="{51C7E136-2066-441B-BE52-16B58EA287F1}">
      <dgm:prSet/>
      <dgm:spPr/>
      <dgm:t>
        <a:bodyPr/>
        <a:lstStyle/>
        <a:p>
          <a:endParaRPr lang="en-GB"/>
        </a:p>
      </dgm:t>
    </dgm:pt>
    <dgm:pt modelId="{65A975A2-CA56-4A65-849B-D78E84F98348}" type="pres">
      <dgm:prSet presAssocID="{08EB8AAA-97F3-4F24-9340-DF6D2F5F53E0}" presName="linearFlow" presStyleCnt="0">
        <dgm:presLayoutVars>
          <dgm:dir/>
          <dgm:animLvl val="lvl"/>
          <dgm:resizeHandles val="exact"/>
        </dgm:presLayoutVars>
      </dgm:prSet>
      <dgm:spPr/>
    </dgm:pt>
    <dgm:pt modelId="{59AD7BAB-6592-42BB-A536-99712145A444}" type="pres">
      <dgm:prSet presAssocID="{38B7CF8D-7DB0-4D69-8C34-5306ED05DFB3}" presName="composite" presStyleCnt="0"/>
      <dgm:spPr/>
    </dgm:pt>
    <dgm:pt modelId="{D942D617-0A8C-4EBD-9CF0-640300E0E7B4}" type="pres">
      <dgm:prSet presAssocID="{38B7CF8D-7DB0-4D69-8C34-5306ED05DFB3}" presName="parentText" presStyleLbl="alignNode1" presStyleIdx="0" presStyleCnt="3">
        <dgm:presLayoutVars>
          <dgm:chMax val="1"/>
          <dgm:bulletEnabled val="1"/>
        </dgm:presLayoutVars>
      </dgm:prSet>
      <dgm:spPr/>
    </dgm:pt>
    <dgm:pt modelId="{FC891D65-E790-4A20-9373-E5D0CD56C861}" type="pres">
      <dgm:prSet presAssocID="{38B7CF8D-7DB0-4D69-8C34-5306ED05DFB3}" presName="descendantText" presStyleLbl="alignAcc1" presStyleIdx="0" presStyleCnt="3">
        <dgm:presLayoutVars>
          <dgm:bulletEnabled val="1"/>
        </dgm:presLayoutVars>
      </dgm:prSet>
      <dgm:spPr/>
    </dgm:pt>
    <dgm:pt modelId="{F49A7E1E-FFFD-4DD1-8606-182E39C7F5E6}" type="pres">
      <dgm:prSet presAssocID="{53721FCB-E8F4-41C7-AFBB-942ED7F7EE37}" presName="sp" presStyleCnt="0"/>
      <dgm:spPr/>
    </dgm:pt>
    <dgm:pt modelId="{9E48E21E-F59F-4EC9-B842-39ACD5DB6B59}" type="pres">
      <dgm:prSet presAssocID="{06446FC3-C14B-4908-A12F-83D701D4BAB5}" presName="composite" presStyleCnt="0"/>
      <dgm:spPr/>
    </dgm:pt>
    <dgm:pt modelId="{28D8AAB9-F218-47C5-B732-0D0B3B289DBF}" type="pres">
      <dgm:prSet presAssocID="{06446FC3-C14B-4908-A12F-83D701D4BAB5}" presName="parentText" presStyleLbl="alignNode1" presStyleIdx="1" presStyleCnt="3">
        <dgm:presLayoutVars>
          <dgm:chMax val="1"/>
          <dgm:bulletEnabled val="1"/>
        </dgm:presLayoutVars>
      </dgm:prSet>
      <dgm:spPr/>
    </dgm:pt>
    <dgm:pt modelId="{5EEF93B2-A6A6-480B-9C98-1C5E06C9872A}" type="pres">
      <dgm:prSet presAssocID="{06446FC3-C14B-4908-A12F-83D701D4BAB5}" presName="descendantText" presStyleLbl="alignAcc1" presStyleIdx="1" presStyleCnt="3">
        <dgm:presLayoutVars>
          <dgm:bulletEnabled val="1"/>
        </dgm:presLayoutVars>
      </dgm:prSet>
      <dgm:spPr/>
    </dgm:pt>
    <dgm:pt modelId="{11F0BBCE-A28C-42B1-A94A-E2555ABEE604}" type="pres">
      <dgm:prSet presAssocID="{B8F7893E-498E-4C92-8C0F-24867CC0276D}" presName="sp" presStyleCnt="0"/>
      <dgm:spPr/>
    </dgm:pt>
    <dgm:pt modelId="{70F41F36-0883-4036-B329-387865CE5ACB}" type="pres">
      <dgm:prSet presAssocID="{A105CB15-38AE-4285-8E41-D397C9846462}" presName="composite" presStyleCnt="0"/>
      <dgm:spPr/>
    </dgm:pt>
    <dgm:pt modelId="{12EF8FA1-9843-48C0-987A-1CB8600FFF3E}" type="pres">
      <dgm:prSet presAssocID="{A105CB15-38AE-4285-8E41-D397C9846462}" presName="parentText" presStyleLbl="alignNode1" presStyleIdx="2" presStyleCnt="3">
        <dgm:presLayoutVars>
          <dgm:chMax val="1"/>
          <dgm:bulletEnabled val="1"/>
        </dgm:presLayoutVars>
      </dgm:prSet>
      <dgm:spPr/>
    </dgm:pt>
    <dgm:pt modelId="{41CF851B-3AAA-4157-B7F5-F56049541379}" type="pres">
      <dgm:prSet presAssocID="{A105CB15-38AE-4285-8E41-D397C9846462}" presName="descendantText" presStyleLbl="alignAcc1" presStyleIdx="2" presStyleCnt="3">
        <dgm:presLayoutVars>
          <dgm:bulletEnabled val="1"/>
        </dgm:presLayoutVars>
      </dgm:prSet>
      <dgm:spPr/>
    </dgm:pt>
  </dgm:ptLst>
  <dgm:cxnLst>
    <dgm:cxn modelId="{6B9D5B2C-59AD-4C09-BF0C-789D86D2D226}" type="presOf" srcId="{3D190A2C-D42E-450D-A9B3-DCE0A5FA3A02}" destId="{41CF851B-3AAA-4157-B7F5-F56049541379}" srcOrd="0" destOrd="0" presId="urn:microsoft.com/office/officeart/2005/8/layout/chevron2"/>
    <dgm:cxn modelId="{001FC833-6A91-4F63-9198-81D692F2FB7A}" type="presOf" srcId="{04733E71-5C90-4D9F-AB5D-2AD4A81D5EAF}" destId="{5EEF93B2-A6A6-480B-9C98-1C5E06C9872A}" srcOrd="0" destOrd="0" presId="urn:microsoft.com/office/officeart/2005/8/layout/chevron2"/>
    <dgm:cxn modelId="{51C7E136-2066-441B-BE52-16B58EA287F1}" srcId="{A105CB15-38AE-4285-8E41-D397C9846462}" destId="{858F5D92-8DAC-4C9B-A9D1-86A96BAA4C5E}" srcOrd="1" destOrd="0" parTransId="{0BB37582-7963-4FC8-B5C9-4BF0AAF57F44}" sibTransId="{DC679186-B99F-4C10-8F77-0BB4DD6A1859}"/>
    <dgm:cxn modelId="{807AA43C-8E86-4633-8226-51649FDC412E}" type="presOf" srcId="{41A70800-2779-4582-B762-31526730E858}" destId="{FC891D65-E790-4A20-9373-E5D0CD56C861}" srcOrd="0" destOrd="0" presId="urn:microsoft.com/office/officeart/2005/8/layout/chevron2"/>
    <dgm:cxn modelId="{97F2D862-4363-4332-832C-0D3F17DA714D}" type="presOf" srcId="{858F5D92-8DAC-4C9B-A9D1-86A96BAA4C5E}" destId="{41CF851B-3AAA-4157-B7F5-F56049541379}" srcOrd="0" destOrd="1" presId="urn:microsoft.com/office/officeart/2005/8/layout/chevron2"/>
    <dgm:cxn modelId="{4520BC46-39C8-4A52-B944-41DC154EF9ED}" srcId="{08EB8AAA-97F3-4F24-9340-DF6D2F5F53E0}" destId="{38B7CF8D-7DB0-4D69-8C34-5306ED05DFB3}" srcOrd="0" destOrd="0" parTransId="{36638DD3-ED6C-4763-A83C-14A5C11938C0}" sibTransId="{53721FCB-E8F4-41C7-AFBB-942ED7F7EE37}"/>
    <dgm:cxn modelId="{5AE35952-2A2D-4ADF-8623-6AD5726B41E0}" srcId="{A105CB15-38AE-4285-8E41-D397C9846462}" destId="{3D190A2C-D42E-450D-A9B3-DCE0A5FA3A02}" srcOrd="0" destOrd="0" parTransId="{097F305C-B3EB-4CF1-A65F-C40C3528B28A}" sibTransId="{1848825C-A248-41EC-8D2C-398DE1CA5582}"/>
    <dgm:cxn modelId="{5EF22478-1F54-427B-81B2-65CDFB57B7D2}" srcId="{08EB8AAA-97F3-4F24-9340-DF6D2F5F53E0}" destId="{A105CB15-38AE-4285-8E41-D397C9846462}" srcOrd="2" destOrd="0" parTransId="{6B3BD565-529B-42D5-8426-C66ACF2494F1}" sibTransId="{A020D2E4-CB57-48DF-8746-174DFE24334E}"/>
    <dgm:cxn modelId="{441A277A-0975-4BF0-B83C-89EB5825D47D}" type="presOf" srcId="{770D3D40-EA2F-4254-AA1E-DE345034A6BB}" destId="{FC891D65-E790-4A20-9373-E5D0CD56C861}" srcOrd="0" destOrd="1" presId="urn:microsoft.com/office/officeart/2005/8/layout/chevron2"/>
    <dgm:cxn modelId="{B0240D96-FC76-44C1-8B40-7C1D77394EEF}" type="presOf" srcId="{06446FC3-C14B-4908-A12F-83D701D4BAB5}" destId="{28D8AAB9-F218-47C5-B732-0D0B3B289DBF}" srcOrd="0" destOrd="0" presId="urn:microsoft.com/office/officeart/2005/8/layout/chevron2"/>
    <dgm:cxn modelId="{9FA6D2C8-7BA8-43E6-AAA5-3055CBAE52D9}" srcId="{38B7CF8D-7DB0-4D69-8C34-5306ED05DFB3}" destId="{41A70800-2779-4582-B762-31526730E858}" srcOrd="0" destOrd="0" parTransId="{91D83AB3-A5C8-4CAD-829C-77EE39FDC280}" sibTransId="{D5875047-7CF3-4F59-83D7-4099CA9BE290}"/>
    <dgm:cxn modelId="{D00905E4-7536-4DD0-9F9F-86D884226630}" srcId="{08EB8AAA-97F3-4F24-9340-DF6D2F5F53E0}" destId="{06446FC3-C14B-4908-A12F-83D701D4BAB5}" srcOrd="1" destOrd="0" parTransId="{63484DA1-88E5-4111-9320-DEF5F1C7583F}" sibTransId="{B8F7893E-498E-4C92-8C0F-24867CC0276D}"/>
    <dgm:cxn modelId="{DE55DDE6-CBE8-4182-8B31-9382F34CC814}" type="presOf" srcId="{A105CB15-38AE-4285-8E41-D397C9846462}" destId="{12EF8FA1-9843-48C0-987A-1CB8600FFF3E}" srcOrd="0" destOrd="0" presId="urn:microsoft.com/office/officeart/2005/8/layout/chevron2"/>
    <dgm:cxn modelId="{1D1EFFE8-9086-4DAE-8B68-02E70988327D}" type="presOf" srcId="{38B7CF8D-7DB0-4D69-8C34-5306ED05DFB3}" destId="{D942D617-0A8C-4EBD-9CF0-640300E0E7B4}" srcOrd="0" destOrd="0" presId="urn:microsoft.com/office/officeart/2005/8/layout/chevron2"/>
    <dgm:cxn modelId="{EEBC4FEE-A0E8-415D-9FCF-7625B10FE30A}" srcId="{06446FC3-C14B-4908-A12F-83D701D4BAB5}" destId="{04733E71-5C90-4D9F-AB5D-2AD4A81D5EAF}" srcOrd="0" destOrd="0" parTransId="{F6F6706D-B661-43D4-A6F5-75726C0DC2FA}" sibTransId="{042E8694-C8CE-4F03-B526-83F7C7EBFA5C}"/>
    <dgm:cxn modelId="{C94E8DF2-4D49-48DC-8256-49FDF8FDDD3E}" srcId="{38B7CF8D-7DB0-4D69-8C34-5306ED05DFB3}" destId="{770D3D40-EA2F-4254-AA1E-DE345034A6BB}" srcOrd="1" destOrd="0" parTransId="{A6637AFB-1FFD-4C98-9C0B-E58EC8FCE1CC}" sibTransId="{27FE4861-0D77-473B-B0BC-7A27F47B8C5E}"/>
    <dgm:cxn modelId="{ACFECEFB-B974-48F4-991E-8BB4F5538B6E}" type="presOf" srcId="{08EB8AAA-97F3-4F24-9340-DF6D2F5F53E0}" destId="{65A975A2-CA56-4A65-849B-D78E84F98348}" srcOrd="0" destOrd="0" presId="urn:microsoft.com/office/officeart/2005/8/layout/chevron2"/>
    <dgm:cxn modelId="{D2BFA37B-6BBC-4946-B8DA-902296911A30}" type="presParOf" srcId="{65A975A2-CA56-4A65-849B-D78E84F98348}" destId="{59AD7BAB-6592-42BB-A536-99712145A444}" srcOrd="0" destOrd="0" presId="urn:microsoft.com/office/officeart/2005/8/layout/chevron2"/>
    <dgm:cxn modelId="{33C6CD52-241E-444D-BFCB-66F8EC7B5AEC}" type="presParOf" srcId="{59AD7BAB-6592-42BB-A536-99712145A444}" destId="{D942D617-0A8C-4EBD-9CF0-640300E0E7B4}" srcOrd="0" destOrd="0" presId="urn:microsoft.com/office/officeart/2005/8/layout/chevron2"/>
    <dgm:cxn modelId="{A3C09280-8EB2-489B-BECB-78387F08D8A2}" type="presParOf" srcId="{59AD7BAB-6592-42BB-A536-99712145A444}" destId="{FC891D65-E790-4A20-9373-E5D0CD56C861}" srcOrd="1" destOrd="0" presId="urn:microsoft.com/office/officeart/2005/8/layout/chevron2"/>
    <dgm:cxn modelId="{AD782C63-F313-4ECE-9BC2-2E14C3D9EF8E}" type="presParOf" srcId="{65A975A2-CA56-4A65-849B-D78E84F98348}" destId="{F49A7E1E-FFFD-4DD1-8606-182E39C7F5E6}" srcOrd="1" destOrd="0" presId="urn:microsoft.com/office/officeart/2005/8/layout/chevron2"/>
    <dgm:cxn modelId="{175007F3-F8AC-488F-ADDB-6092A512D41B}" type="presParOf" srcId="{65A975A2-CA56-4A65-849B-D78E84F98348}" destId="{9E48E21E-F59F-4EC9-B842-39ACD5DB6B59}" srcOrd="2" destOrd="0" presId="urn:microsoft.com/office/officeart/2005/8/layout/chevron2"/>
    <dgm:cxn modelId="{311D8BAB-F0CE-4BF8-AAE7-4AEB303FAC4B}" type="presParOf" srcId="{9E48E21E-F59F-4EC9-B842-39ACD5DB6B59}" destId="{28D8AAB9-F218-47C5-B732-0D0B3B289DBF}" srcOrd="0" destOrd="0" presId="urn:microsoft.com/office/officeart/2005/8/layout/chevron2"/>
    <dgm:cxn modelId="{B6335A76-4E8C-4B39-8822-D0F360FB0CFB}" type="presParOf" srcId="{9E48E21E-F59F-4EC9-B842-39ACD5DB6B59}" destId="{5EEF93B2-A6A6-480B-9C98-1C5E06C9872A}" srcOrd="1" destOrd="0" presId="urn:microsoft.com/office/officeart/2005/8/layout/chevron2"/>
    <dgm:cxn modelId="{498AEC0A-6454-4901-A25B-3DBEF7373E00}" type="presParOf" srcId="{65A975A2-CA56-4A65-849B-D78E84F98348}" destId="{11F0BBCE-A28C-42B1-A94A-E2555ABEE604}" srcOrd="3" destOrd="0" presId="urn:microsoft.com/office/officeart/2005/8/layout/chevron2"/>
    <dgm:cxn modelId="{B60E2F37-15BF-44BC-A22D-1BFEFE076508}" type="presParOf" srcId="{65A975A2-CA56-4A65-849B-D78E84F98348}" destId="{70F41F36-0883-4036-B329-387865CE5ACB}" srcOrd="4" destOrd="0" presId="urn:microsoft.com/office/officeart/2005/8/layout/chevron2"/>
    <dgm:cxn modelId="{9AD8357C-390D-4238-94C5-99EE4B878BDF}" type="presParOf" srcId="{70F41F36-0883-4036-B329-387865CE5ACB}" destId="{12EF8FA1-9843-48C0-987A-1CB8600FFF3E}" srcOrd="0" destOrd="0" presId="urn:microsoft.com/office/officeart/2005/8/layout/chevron2"/>
    <dgm:cxn modelId="{A7ABB995-F847-4EDF-A8CA-0C6C0EBB98F5}" type="presParOf" srcId="{70F41F36-0883-4036-B329-387865CE5ACB}" destId="{41CF851B-3AAA-4157-B7F5-F5604954137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8EB8AAA-97F3-4F24-9340-DF6D2F5F53E0}"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38B7CF8D-7DB0-4D69-8C34-5306ED05DFB3}">
      <dgm:prSet phldrT="[Text]"/>
      <dgm:spPr/>
      <dgm:t>
        <a:bodyPr/>
        <a:lstStyle/>
        <a:p>
          <a:endParaRPr lang="en-GB" dirty="0"/>
        </a:p>
      </dgm:t>
    </dgm:pt>
    <dgm:pt modelId="{36638DD3-ED6C-4763-A83C-14A5C11938C0}" type="parTrans" cxnId="{4520BC46-39C8-4A52-B944-41DC154EF9ED}">
      <dgm:prSet/>
      <dgm:spPr/>
      <dgm:t>
        <a:bodyPr/>
        <a:lstStyle/>
        <a:p>
          <a:endParaRPr lang="en-GB"/>
        </a:p>
      </dgm:t>
    </dgm:pt>
    <dgm:pt modelId="{53721FCB-E8F4-41C7-AFBB-942ED7F7EE37}" type="sibTrans" cxnId="{4520BC46-39C8-4A52-B944-41DC154EF9ED}">
      <dgm:prSet/>
      <dgm:spPr/>
      <dgm:t>
        <a:bodyPr/>
        <a:lstStyle/>
        <a:p>
          <a:endParaRPr lang="en-GB"/>
        </a:p>
      </dgm:t>
    </dgm:pt>
    <dgm:pt modelId="{41A70800-2779-4582-B762-31526730E858}">
      <dgm:prSet phldrT="[Text]"/>
      <dgm:spPr/>
      <dgm:t>
        <a:bodyPr/>
        <a:lstStyle/>
        <a:p>
          <a:pPr>
            <a:buNone/>
          </a:pPr>
          <a:r>
            <a:rPr lang="en-GB" dirty="0" err="1">
              <a:latin typeface="Myriad Pro SemiCond" panose="020B0503030403020204" pitchFamily="34" charset="0"/>
            </a:rPr>
            <a:t>Atah</a:t>
          </a:r>
          <a:r>
            <a:rPr lang="en-GB" dirty="0">
              <a:latin typeface="Myriad Pro SemiCond" panose="020B0503030403020204" pitchFamily="34" charset="0"/>
            </a:rPr>
            <a:t> </a:t>
          </a:r>
          <a:r>
            <a:rPr lang="en-GB" dirty="0" err="1">
              <a:latin typeface="Myriad Pro SemiCond" panose="020B0503030403020204" pitchFamily="34" charset="0"/>
            </a:rPr>
            <a:t>Nigleita</a:t>
          </a:r>
          <a:r>
            <a:rPr lang="en-GB" dirty="0">
              <a:latin typeface="Myriad Pro SemiCond" panose="020B0503030403020204" pitchFamily="34" charset="0"/>
            </a:rPr>
            <a:t> (You were revealed)</a:t>
          </a:r>
        </a:p>
      </dgm:t>
    </dgm:pt>
    <dgm:pt modelId="{91D83AB3-A5C8-4CAD-829C-77EE39FDC280}" type="parTrans" cxnId="{9FA6D2C8-7BA8-43E6-AAA5-3055CBAE52D9}">
      <dgm:prSet/>
      <dgm:spPr/>
      <dgm:t>
        <a:bodyPr/>
        <a:lstStyle/>
        <a:p>
          <a:endParaRPr lang="en-GB"/>
        </a:p>
      </dgm:t>
    </dgm:pt>
    <dgm:pt modelId="{D5875047-7CF3-4F59-83D7-4099CA9BE290}" type="sibTrans" cxnId="{9FA6D2C8-7BA8-43E6-AAA5-3055CBAE52D9}">
      <dgm:prSet/>
      <dgm:spPr/>
      <dgm:t>
        <a:bodyPr/>
        <a:lstStyle/>
        <a:p>
          <a:endParaRPr lang="en-GB"/>
        </a:p>
      </dgm:t>
    </dgm:pt>
    <dgm:pt modelId="{06446FC3-C14B-4908-A12F-83D701D4BAB5}">
      <dgm:prSet phldrT="[Text]"/>
      <dgm:spPr/>
      <dgm:t>
        <a:bodyPr/>
        <a:lstStyle/>
        <a:p>
          <a:endParaRPr lang="en-GB" dirty="0"/>
        </a:p>
      </dgm:t>
    </dgm:pt>
    <dgm:pt modelId="{63484DA1-88E5-4111-9320-DEF5F1C7583F}" type="parTrans" cxnId="{D00905E4-7536-4DD0-9F9F-86D884226630}">
      <dgm:prSet/>
      <dgm:spPr/>
      <dgm:t>
        <a:bodyPr/>
        <a:lstStyle/>
        <a:p>
          <a:endParaRPr lang="en-GB"/>
        </a:p>
      </dgm:t>
    </dgm:pt>
    <dgm:pt modelId="{B8F7893E-498E-4C92-8C0F-24867CC0276D}" type="sibTrans" cxnId="{D00905E4-7536-4DD0-9F9F-86D884226630}">
      <dgm:prSet/>
      <dgm:spPr/>
      <dgm:t>
        <a:bodyPr/>
        <a:lstStyle/>
        <a:p>
          <a:endParaRPr lang="en-GB"/>
        </a:p>
      </dgm:t>
    </dgm:pt>
    <dgm:pt modelId="{04733E71-5C90-4D9F-AB5D-2AD4A81D5EAF}">
      <dgm:prSet phldrT="[Text]"/>
      <dgm:spPr/>
      <dgm:t>
        <a:bodyPr/>
        <a:lstStyle/>
        <a:p>
          <a:pPr>
            <a:buNone/>
          </a:pPr>
          <a:r>
            <a:rPr lang="en-GB" dirty="0">
              <a:latin typeface="Myriad Pro SemiCond" panose="020B0503030403020204" pitchFamily="34" charset="0"/>
            </a:rPr>
            <a:t>10 verses listing mentions of the Shofar in the </a:t>
          </a:r>
          <a:r>
            <a:rPr lang="en-GB" dirty="0" err="1">
              <a:latin typeface="Myriad Pro SemiCond" panose="020B0503030403020204" pitchFamily="34" charset="0"/>
            </a:rPr>
            <a:t>Tanach</a:t>
          </a:r>
          <a:endParaRPr lang="en-GB" dirty="0">
            <a:latin typeface="Myriad Pro SemiCond" panose="020B0503030403020204" pitchFamily="34" charset="0"/>
          </a:endParaRPr>
        </a:p>
      </dgm:t>
    </dgm:pt>
    <dgm:pt modelId="{F6F6706D-B661-43D4-A6F5-75726C0DC2FA}" type="parTrans" cxnId="{EEBC4FEE-A0E8-415D-9FCF-7625B10FE30A}">
      <dgm:prSet/>
      <dgm:spPr/>
      <dgm:t>
        <a:bodyPr/>
        <a:lstStyle/>
        <a:p>
          <a:endParaRPr lang="en-GB"/>
        </a:p>
      </dgm:t>
    </dgm:pt>
    <dgm:pt modelId="{042E8694-C8CE-4F03-B526-83F7C7EBFA5C}" type="sibTrans" cxnId="{EEBC4FEE-A0E8-415D-9FCF-7625B10FE30A}">
      <dgm:prSet/>
      <dgm:spPr/>
      <dgm:t>
        <a:bodyPr/>
        <a:lstStyle/>
        <a:p>
          <a:endParaRPr lang="en-GB"/>
        </a:p>
      </dgm:t>
    </dgm:pt>
    <dgm:pt modelId="{A105CB15-38AE-4285-8E41-D397C9846462}">
      <dgm:prSet phldrT="[Text]"/>
      <dgm:spPr/>
      <dgm:t>
        <a:bodyPr/>
        <a:lstStyle/>
        <a:p>
          <a:endParaRPr lang="en-GB" dirty="0"/>
        </a:p>
      </dgm:t>
    </dgm:pt>
    <dgm:pt modelId="{6B3BD565-529B-42D5-8426-C66ACF2494F1}" type="parTrans" cxnId="{5EF22478-1F54-427B-81B2-65CDFB57B7D2}">
      <dgm:prSet/>
      <dgm:spPr/>
      <dgm:t>
        <a:bodyPr/>
        <a:lstStyle/>
        <a:p>
          <a:endParaRPr lang="en-GB"/>
        </a:p>
      </dgm:t>
    </dgm:pt>
    <dgm:pt modelId="{A020D2E4-CB57-48DF-8746-174DFE24334E}" type="sibTrans" cxnId="{5EF22478-1F54-427B-81B2-65CDFB57B7D2}">
      <dgm:prSet/>
      <dgm:spPr/>
      <dgm:t>
        <a:bodyPr/>
        <a:lstStyle/>
        <a:p>
          <a:endParaRPr lang="en-GB"/>
        </a:p>
      </dgm:t>
    </dgm:pt>
    <dgm:pt modelId="{3D190A2C-D42E-450D-A9B3-DCE0A5FA3A02}">
      <dgm:prSet phldrT="[Text]"/>
      <dgm:spPr/>
      <dgm:t>
        <a:bodyPr/>
        <a:lstStyle/>
        <a:p>
          <a:pPr algn="l">
            <a:buNone/>
          </a:pPr>
          <a:r>
            <a:rPr lang="en-GB" dirty="0">
              <a:latin typeface="Myriad Pro SemiCond" panose="020B0503030403020204" pitchFamily="34" charset="0"/>
            </a:rPr>
            <a:t>Conclusion: Blessed are you Hashem, who hears the sound of the </a:t>
          </a:r>
          <a:r>
            <a:rPr lang="en-GB" dirty="0" err="1">
              <a:latin typeface="Myriad Pro SemiCond" panose="020B0503030403020204" pitchFamily="34" charset="0"/>
            </a:rPr>
            <a:t>truah</a:t>
          </a:r>
          <a:r>
            <a:rPr lang="en-GB" dirty="0">
              <a:latin typeface="Myriad Pro SemiCond" panose="020B0503030403020204" pitchFamily="34" charset="0"/>
            </a:rPr>
            <a:t> of</a:t>
          </a:r>
        </a:p>
      </dgm:t>
    </dgm:pt>
    <dgm:pt modelId="{097F305C-B3EB-4CF1-A65F-C40C3528B28A}" type="parTrans" cxnId="{5AE35952-2A2D-4ADF-8623-6AD5726B41E0}">
      <dgm:prSet/>
      <dgm:spPr/>
      <dgm:t>
        <a:bodyPr/>
        <a:lstStyle/>
        <a:p>
          <a:endParaRPr lang="en-GB"/>
        </a:p>
      </dgm:t>
    </dgm:pt>
    <dgm:pt modelId="{1848825C-A248-41EC-8D2C-398DE1CA5582}" type="sibTrans" cxnId="{5AE35952-2A2D-4ADF-8623-6AD5726B41E0}">
      <dgm:prSet/>
      <dgm:spPr/>
      <dgm:t>
        <a:bodyPr/>
        <a:lstStyle/>
        <a:p>
          <a:endParaRPr lang="en-GB"/>
        </a:p>
      </dgm:t>
    </dgm:pt>
    <dgm:pt modelId="{858F5D92-8DAC-4C9B-A9D1-86A96BAA4C5E}">
      <dgm:prSet/>
      <dgm:spPr/>
      <dgm:t>
        <a:bodyPr/>
        <a:lstStyle/>
        <a:p>
          <a:pPr algn="l">
            <a:buNone/>
          </a:pPr>
          <a:r>
            <a:rPr lang="en-GB" dirty="0">
              <a:latin typeface="Myriad Pro SemiCond" panose="020B0503030403020204" pitchFamily="34" charset="0"/>
            </a:rPr>
            <a:t>His people, Israel, with compassion.</a:t>
          </a:r>
        </a:p>
      </dgm:t>
    </dgm:pt>
    <dgm:pt modelId="{DC679186-B99F-4C10-8F77-0BB4DD6A1859}" type="sibTrans" cxnId="{51C7E136-2066-441B-BE52-16B58EA287F1}">
      <dgm:prSet/>
      <dgm:spPr/>
      <dgm:t>
        <a:bodyPr/>
        <a:lstStyle/>
        <a:p>
          <a:endParaRPr lang="en-GB"/>
        </a:p>
      </dgm:t>
    </dgm:pt>
    <dgm:pt modelId="{0BB37582-7963-4FC8-B5C9-4BF0AAF57F44}" type="parTrans" cxnId="{51C7E136-2066-441B-BE52-16B58EA287F1}">
      <dgm:prSet/>
      <dgm:spPr/>
      <dgm:t>
        <a:bodyPr/>
        <a:lstStyle/>
        <a:p>
          <a:endParaRPr lang="en-GB"/>
        </a:p>
      </dgm:t>
    </dgm:pt>
    <dgm:pt modelId="{65A975A2-CA56-4A65-849B-D78E84F98348}" type="pres">
      <dgm:prSet presAssocID="{08EB8AAA-97F3-4F24-9340-DF6D2F5F53E0}" presName="linearFlow" presStyleCnt="0">
        <dgm:presLayoutVars>
          <dgm:dir/>
          <dgm:animLvl val="lvl"/>
          <dgm:resizeHandles val="exact"/>
        </dgm:presLayoutVars>
      </dgm:prSet>
      <dgm:spPr/>
    </dgm:pt>
    <dgm:pt modelId="{59AD7BAB-6592-42BB-A536-99712145A444}" type="pres">
      <dgm:prSet presAssocID="{38B7CF8D-7DB0-4D69-8C34-5306ED05DFB3}" presName="composite" presStyleCnt="0"/>
      <dgm:spPr/>
    </dgm:pt>
    <dgm:pt modelId="{D942D617-0A8C-4EBD-9CF0-640300E0E7B4}" type="pres">
      <dgm:prSet presAssocID="{38B7CF8D-7DB0-4D69-8C34-5306ED05DFB3}" presName="parentText" presStyleLbl="alignNode1" presStyleIdx="0" presStyleCnt="3">
        <dgm:presLayoutVars>
          <dgm:chMax val="1"/>
          <dgm:bulletEnabled val="1"/>
        </dgm:presLayoutVars>
      </dgm:prSet>
      <dgm:spPr/>
    </dgm:pt>
    <dgm:pt modelId="{FC891D65-E790-4A20-9373-E5D0CD56C861}" type="pres">
      <dgm:prSet presAssocID="{38B7CF8D-7DB0-4D69-8C34-5306ED05DFB3}" presName="descendantText" presStyleLbl="alignAcc1" presStyleIdx="0" presStyleCnt="3">
        <dgm:presLayoutVars>
          <dgm:bulletEnabled val="1"/>
        </dgm:presLayoutVars>
      </dgm:prSet>
      <dgm:spPr/>
    </dgm:pt>
    <dgm:pt modelId="{F49A7E1E-FFFD-4DD1-8606-182E39C7F5E6}" type="pres">
      <dgm:prSet presAssocID="{53721FCB-E8F4-41C7-AFBB-942ED7F7EE37}" presName="sp" presStyleCnt="0"/>
      <dgm:spPr/>
    </dgm:pt>
    <dgm:pt modelId="{9E48E21E-F59F-4EC9-B842-39ACD5DB6B59}" type="pres">
      <dgm:prSet presAssocID="{06446FC3-C14B-4908-A12F-83D701D4BAB5}" presName="composite" presStyleCnt="0"/>
      <dgm:spPr/>
    </dgm:pt>
    <dgm:pt modelId="{28D8AAB9-F218-47C5-B732-0D0B3B289DBF}" type="pres">
      <dgm:prSet presAssocID="{06446FC3-C14B-4908-A12F-83D701D4BAB5}" presName="parentText" presStyleLbl="alignNode1" presStyleIdx="1" presStyleCnt="3">
        <dgm:presLayoutVars>
          <dgm:chMax val="1"/>
          <dgm:bulletEnabled val="1"/>
        </dgm:presLayoutVars>
      </dgm:prSet>
      <dgm:spPr/>
    </dgm:pt>
    <dgm:pt modelId="{5EEF93B2-A6A6-480B-9C98-1C5E06C9872A}" type="pres">
      <dgm:prSet presAssocID="{06446FC3-C14B-4908-A12F-83D701D4BAB5}" presName="descendantText" presStyleLbl="alignAcc1" presStyleIdx="1" presStyleCnt="3">
        <dgm:presLayoutVars>
          <dgm:bulletEnabled val="1"/>
        </dgm:presLayoutVars>
      </dgm:prSet>
      <dgm:spPr/>
    </dgm:pt>
    <dgm:pt modelId="{11F0BBCE-A28C-42B1-A94A-E2555ABEE604}" type="pres">
      <dgm:prSet presAssocID="{B8F7893E-498E-4C92-8C0F-24867CC0276D}" presName="sp" presStyleCnt="0"/>
      <dgm:spPr/>
    </dgm:pt>
    <dgm:pt modelId="{70F41F36-0883-4036-B329-387865CE5ACB}" type="pres">
      <dgm:prSet presAssocID="{A105CB15-38AE-4285-8E41-D397C9846462}" presName="composite" presStyleCnt="0"/>
      <dgm:spPr/>
    </dgm:pt>
    <dgm:pt modelId="{12EF8FA1-9843-48C0-987A-1CB8600FFF3E}" type="pres">
      <dgm:prSet presAssocID="{A105CB15-38AE-4285-8E41-D397C9846462}" presName="parentText" presStyleLbl="alignNode1" presStyleIdx="2" presStyleCnt="3">
        <dgm:presLayoutVars>
          <dgm:chMax val="1"/>
          <dgm:bulletEnabled val="1"/>
        </dgm:presLayoutVars>
      </dgm:prSet>
      <dgm:spPr/>
    </dgm:pt>
    <dgm:pt modelId="{41CF851B-3AAA-4157-B7F5-F56049541379}" type="pres">
      <dgm:prSet presAssocID="{A105CB15-38AE-4285-8E41-D397C9846462}" presName="descendantText" presStyleLbl="alignAcc1" presStyleIdx="2" presStyleCnt="3">
        <dgm:presLayoutVars>
          <dgm:bulletEnabled val="1"/>
        </dgm:presLayoutVars>
      </dgm:prSet>
      <dgm:spPr/>
    </dgm:pt>
  </dgm:ptLst>
  <dgm:cxnLst>
    <dgm:cxn modelId="{6B9D5B2C-59AD-4C09-BF0C-789D86D2D226}" type="presOf" srcId="{3D190A2C-D42E-450D-A9B3-DCE0A5FA3A02}" destId="{41CF851B-3AAA-4157-B7F5-F56049541379}" srcOrd="0" destOrd="0" presId="urn:microsoft.com/office/officeart/2005/8/layout/chevron2"/>
    <dgm:cxn modelId="{001FC833-6A91-4F63-9198-81D692F2FB7A}" type="presOf" srcId="{04733E71-5C90-4D9F-AB5D-2AD4A81D5EAF}" destId="{5EEF93B2-A6A6-480B-9C98-1C5E06C9872A}" srcOrd="0" destOrd="0" presId="urn:microsoft.com/office/officeart/2005/8/layout/chevron2"/>
    <dgm:cxn modelId="{51C7E136-2066-441B-BE52-16B58EA287F1}" srcId="{A105CB15-38AE-4285-8E41-D397C9846462}" destId="{858F5D92-8DAC-4C9B-A9D1-86A96BAA4C5E}" srcOrd="1" destOrd="0" parTransId="{0BB37582-7963-4FC8-B5C9-4BF0AAF57F44}" sibTransId="{DC679186-B99F-4C10-8F77-0BB4DD6A1859}"/>
    <dgm:cxn modelId="{807AA43C-8E86-4633-8226-51649FDC412E}" type="presOf" srcId="{41A70800-2779-4582-B762-31526730E858}" destId="{FC891D65-E790-4A20-9373-E5D0CD56C861}" srcOrd="0" destOrd="0" presId="urn:microsoft.com/office/officeart/2005/8/layout/chevron2"/>
    <dgm:cxn modelId="{97F2D862-4363-4332-832C-0D3F17DA714D}" type="presOf" srcId="{858F5D92-8DAC-4C9B-A9D1-86A96BAA4C5E}" destId="{41CF851B-3AAA-4157-B7F5-F56049541379}" srcOrd="0" destOrd="1" presId="urn:microsoft.com/office/officeart/2005/8/layout/chevron2"/>
    <dgm:cxn modelId="{4520BC46-39C8-4A52-B944-41DC154EF9ED}" srcId="{08EB8AAA-97F3-4F24-9340-DF6D2F5F53E0}" destId="{38B7CF8D-7DB0-4D69-8C34-5306ED05DFB3}" srcOrd="0" destOrd="0" parTransId="{36638DD3-ED6C-4763-A83C-14A5C11938C0}" sibTransId="{53721FCB-E8F4-41C7-AFBB-942ED7F7EE37}"/>
    <dgm:cxn modelId="{5AE35952-2A2D-4ADF-8623-6AD5726B41E0}" srcId="{A105CB15-38AE-4285-8E41-D397C9846462}" destId="{3D190A2C-D42E-450D-A9B3-DCE0A5FA3A02}" srcOrd="0" destOrd="0" parTransId="{097F305C-B3EB-4CF1-A65F-C40C3528B28A}" sibTransId="{1848825C-A248-41EC-8D2C-398DE1CA5582}"/>
    <dgm:cxn modelId="{5EF22478-1F54-427B-81B2-65CDFB57B7D2}" srcId="{08EB8AAA-97F3-4F24-9340-DF6D2F5F53E0}" destId="{A105CB15-38AE-4285-8E41-D397C9846462}" srcOrd="2" destOrd="0" parTransId="{6B3BD565-529B-42D5-8426-C66ACF2494F1}" sibTransId="{A020D2E4-CB57-48DF-8746-174DFE24334E}"/>
    <dgm:cxn modelId="{B0240D96-FC76-44C1-8B40-7C1D77394EEF}" type="presOf" srcId="{06446FC3-C14B-4908-A12F-83D701D4BAB5}" destId="{28D8AAB9-F218-47C5-B732-0D0B3B289DBF}" srcOrd="0" destOrd="0" presId="urn:microsoft.com/office/officeart/2005/8/layout/chevron2"/>
    <dgm:cxn modelId="{9FA6D2C8-7BA8-43E6-AAA5-3055CBAE52D9}" srcId="{38B7CF8D-7DB0-4D69-8C34-5306ED05DFB3}" destId="{41A70800-2779-4582-B762-31526730E858}" srcOrd="0" destOrd="0" parTransId="{91D83AB3-A5C8-4CAD-829C-77EE39FDC280}" sibTransId="{D5875047-7CF3-4F59-83D7-4099CA9BE290}"/>
    <dgm:cxn modelId="{D00905E4-7536-4DD0-9F9F-86D884226630}" srcId="{08EB8AAA-97F3-4F24-9340-DF6D2F5F53E0}" destId="{06446FC3-C14B-4908-A12F-83D701D4BAB5}" srcOrd="1" destOrd="0" parTransId="{63484DA1-88E5-4111-9320-DEF5F1C7583F}" sibTransId="{B8F7893E-498E-4C92-8C0F-24867CC0276D}"/>
    <dgm:cxn modelId="{DE55DDE6-CBE8-4182-8B31-9382F34CC814}" type="presOf" srcId="{A105CB15-38AE-4285-8E41-D397C9846462}" destId="{12EF8FA1-9843-48C0-987A-1CB8600FFF3E}" srcOrd="0" destOrd="0" presId="urn:microsoft.com/office/officeart/2005/8/layout/chevron2"/>
    <dgm:cxn modelId="{1D1EFFE8-9086-4DAE-8B68-02E70988327D}" type="presOf" srcId="{38B7CF8D-7DB0-4D69-8C34-5306ED05DFB3}" destId="{D942D617-0A8C-4EBD-9CF0-640300E0E7B4}" srcOrd="0" destOrd="0" presId="urn:microsoft.com/office/officeart/2005/8/layout/chevron2"/>
    <dgm:cxn modelId="{EEBC4FEE-A0E8-415D-9FCF-7625B10FE30A}" srcId="{06446FC3-C14B-4908-A12F-83D701D4BAB5}" destId="{04733E71-5C90-4D9F-AB5D-2AD4A81D5EAF}" srcOrd="0" destOrd="0" parTransId="{F6F6706D-B661-43D4-A6F5-75726C0DC2FA}" sibTransId="{042E8694-C8CE-4F03-B526-83F7C7EBFA5C}"/>
    <dgm:cxn modelId="{ACFECEFB-B974-48F4-991E-8BB4F5538B6E}" type="presOf" srcId="{08EB8AAA-97F3-4F24-9340-DF6D2F5F53E0}" destId="{65A975A2-CA56-4A65-849B-D78E84F98348}" srcOrd="0" destOrd="0" presId="urn:microsoft.com/office/officeart/2005/8/layout/chevron2"/>
    <dgm:cxn modelId="{D2BFA37B-6BBC-4946-B8DA-902296911A30}" type="presParOf" srcId="{65A975A2-CA56-4A65-849B-D78E84F98348}" destId="{59AD7BAB-6592-42BB-A536-99712145A444}" srcOrd="0" destOrd="0" presId="urn:microsoft.com/office/officeart/2005/8/layout/chevron2"/>
    <dgm:cxn modelId="{33C6CD52-241E-444D-BFCB-66F8EC7B5AEC}" type="presParOf" srcId="{59AD7BAB-6592-42BB-A536-99712145A444}" destId="{D942D617-0A8C-4EBD-9CF0-640300E0E7B4}" srcOrd="0" destOrd="0" presId="urn:microsoft.com/office/officeart/2005/8/layout/chevron2"/>
    <dgm:cxn modelId="{A3C09280-8EB2-489B-BECB-78387F08D8A2}" type="presParOf" srcId="{59AD7BAB-6592-42BB-A536-99712145A444}" destId="{FC891D65-E790-4A20-9373-E5D0CD56C861}" srcOrd="1" destOrd="0" presId="urn:microsoft.com/office/officeart/2005/8/layout/chevron2"/>
    <dgm:cxn modelId="{AD782C63-F313-4ECE-9BC2-2E14C3D9EF8E}" type="presParOf" srcId="{65A975A2-CA56-4A65-849B-D78E84F98348}" destId="{F49A7E1E-FFFD-4DD1-8606-182E39C7F5E6}" srcOrd="1" destOrd="0" presId="urn:microsoft.com/office/officeart/2005/8/layout/chevron2"/>
    <dgm:cxn modelId="{175007F3-F8AC-488F-ADDB-6092A512D41B}" type="presParOf" srcId="{65A975A2-CA56-4A65-849B-D78E84F98348}" destId="{9E48E21E-F59F-4EC9-B842-39ACD5DB6B59}" srcOrd="2" destOrd="0" presId="urn:microsoft.com/office/officeart/2005/8/layout/chevron2"/>
    <dgm:cxn modelId="{311D8BAB-F0CE-4BF8-AAE7-4AEB303FAC4B}" type="presParOf" srcId="{9E48E21E-F59F-4EC9-B842-39ACD5DB6B59}" destId="{28D8AAB9-F218-47C5-B732-0D0B3B289DBF}" srcOrd="0" destOrd="0" presId="urn:microsoft.com/office/officeart/2005/8/layout/chevron2"/>
    <dgm:cxn modelId="{B6335A76-4E8C-4B39-8822-D0F360FB0CFB}" type="presParOf" srcId="{9E48E21E-F59F-4EC9-B842-39ACD5DB6B59}" destId="{5EEF93B2-A6A6-480B-9C98-1C5E06C9872A}" srcOrd="1" destOrd="0" presId="urn:microsoft.com/office/officeart/2005/8/layout/chevron2"/>
    <dgm:cxn modelId="{498AEC0A-6454-4901-A25B-3DBEF7373E00}" type="presParOf" srcId="{65A975A2-CA56-4A65-849B-D78E84F98348}" destId="{11F0BBCE-A28C-42B1-A94A-E2555ABEE604}" srcOrd="3" destOrd="0" presId="urn:microsoft.com/office/officeart/2005/8/layout/chevron2"/>
    <dgm:cxn modelId="{B60E2F37-15BF-44BC-A22D-1BFEFE076508}" type="presParOf" srcId="{65A975A2-CA56-4A65-849B-D78E84F98348}" destId="{70F41F36-0883-4036-B329-387865CE5ACB}" srcOrd="4" destOrd="0" presId="urn:microsoft.com/office/officeart/2005/8/layout/chevron2"/>
    <dgm:cxn modelId="{9AD8357C-390D-4238-94C5-99EE4B878BDF}" type="presParOf" srcId="{70F41F36-0883-4036-B329-387865CE5ACB}" destId="{12EF8FA1-9843-48C0-987A-1CB8600FFF3E}" srcOrd="0" destOrd="0" presId="urn:microsoft.com/office/officeart/2005/8/layout/chevron2"/>
    <dgm:cxn modelId="{A7ABB995-F847-4EDF-A8CA-0C6C0EBB98F5}" type="presParOf" srcId="{70F41F36-0883-4036-B329-387865CE5ACB}" destId="{41CF851B-3AAA-4157-B7F5-F5604954137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EA7CC-A300-4E3E-8A6C-F4BAEB2D54F5}">
      <dsp:nvSpPr>
        <dsp:cNvPr id="0" name=""/>
        <dsp:cNvSpPr/>
      </dsp:nvSpPr>
      <dsp:spPr>
        <a:xfrm>
          <a:off x="0" y="169289"/>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Myriad Pro SemiCond" panose="020B0503030403020204" pitchFamily="34" charset="0"/>
            </a:rPr>
            <a:t>1. Patriarchs</a:t>
          </a:r>
        </a:p>
      </dsp:txBody>
      <dsp:txXfrm>
        <a:off x="0" y="169289"/>
        <a:ext cx="2539338" cy="1523603"/>
      </dsp:txXfrm>
    </dsp:sp>
    <dsp:sp modelId="{E4713858-8F56-4A2B-B975-F9AC1F4FFCFE}">
      <dsp:nvSpPr>
        <dsp:cNvPr id="0" name=""/>
        <dsp:cNvSpPr/>
      </dsp:nvSpPr>
      <dsp:spPr>
        <a:xfrm>
          <a:off x="2793272" y="169289"/>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latin typeface="Myriad Pro SemiCond" panose="020B0503030403020204" pitchFamily="34" charset="0"/>
            </a:rPr>
            <a:t>2. Divine Might</a:t>
          </a:r>
        </a:p>
      </dsp:txBody>
      <dsp:txXfrm>
        <a:off x="2793272" y="169289"/>
        <a:ext cx="2539338" cy="1523603"/>
      </dsp:txXfrm>
    </dsp:sp>
    <dsp:sp modelId="{6CC5E28D-59E0-4B07-B36D-7E0E7541133C}">
      <dsp:nvSpPr>
        <dsp:cNvPr id="0" name=""/>
        <dsp:cNvSpPr/>
      </dsp:nvSpPr>
      <dsp:spPr>
        <a:xfrm>
          <a:off x="5586544" y="169289"/>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latin typeface="Myriad Pro SemiCond" panose="020B0503030403020204" pitchFamily="34" charset="0"/>
            </a:rPr>
            <a:t>3. </a:t>
          </a:r>
          <a:r>
            <a:rPr lang="en-GB" sz="3200" kern="1200" dirty="0">
              <a:latin typeface="Myriad Pro SemiCond" panose="020B0503030403020204" pitchFamily="34" charset="0"/>
            </a:rPr>
            <a:t>Holiness</a:t>
          </a:r>
          <a:endParaRPr lang="en-GB" sz="2900" kern="1200" dirty="0">
            <a:latin typeface="Myriad Pro SemiCond" panose="020B0503030403020204" pitchFamily="34" charset="0"/>
          </a:endParaRPr>
        </a:p>
      </dsp:txBody>
      <dsp:txXfrm>
        <a:off x="5586544" y="169289"/>
        <a:ext cx="2539338" cy="1523603"/>
      </dsp:txXfrm>
    </dsp:sp>
    <dsp:sp modelId="{F09388F9-FD86-485D-ACE4-CAABC601ECC3}">
      <dsp:nvSpPr>
        <dsp:cNvPr id="0" name=""/>
        <dsp:cNvSpPr/>
      </dsp:nvSpPr>
      <dsp:spPr>
        <a:xfrm>
          <a:off x="0" y="1946826"/>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1" kern="1200" dirty="0">
              <a:solidFill>
                <a:schemeClr val="tx2"/>
              </a:solidFill>
              <a:latin typeface="Myriad Pro SemiCond" panose="020B0503030403020204" pitchFamily="34" charset="0"/>
            </a:rPr>
            <a:t>4. Kingship</a:t>
          </a:r>
        </a:p>
      </dsp:txBody>
      <dsp:txXfrm>
        <a:off x="0" y="1946826"/>
        <a:ext cx="2539338" cy="1523603"/>
      </dsp:txXfrm>
    </dsp:sp>
    <dsp:sp modelId="{5C1E6795-E6D4-4A14-AE24-7A50409C80F1}">
      <dsp:nvSpPr>
        <dsp:cNvPr id="0" name=""/>
        <dsp:cNvSpPr/>
      </dsp:nvSpPr>
      <dsp:spPr>
        <a:xfrm>
          <a:off x="2793272" y="1946826"/>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b="1" kern="1200" dirty="0">
              <a:solidFill>
                <a:schemeClr val="tx2"/>
              </a:solidFill>
              <a:latin typeface="Myriad Pro SemiCond" panose="020B0503030403020204" pitchFamily="34" charset="0"/>
            </a:rPr>
            <a:t>5. Remembrances</a:t>
          </a:r>
        </a:p>
      </dsp:txBody>
      <dsp:txXfrm>
        <a:off x="2793272" y="1946826"/>
        <a:ext cx="2539338" cy="1523603"/>
      </dsp:txXfrm>
    </dsp:sp>
    <dsp:sp modelId="{A081EFC2-A3B2-430E-903F-30CD9EC06D17}">
      <dsp:nvSpPr>
        <dsp:cNvPr id="0" name=""/>
        <dsp:cNvSpPr/>
      </dsp:nvSpPr>
      <dsp:spPr>
        <a:xfrm>
          <a:off x="5586544" y="1946826"/>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b="1" kern="1200" dirty="0">
              <a:solidFill>
                <a:schemeClr val="tx2"/>
              </a:solidFill>
              <a:latin typeface="Myriad Pro SemiCond" panose="020B0503030403020204" pitchFamily="34" charset="0"/>
            </a:rPr>
            <a:t>6. </a:t>
          </a:r>
          <a:r>
            <a:rPr lang="en-GB" sz="3200" b="1" kern="1200" dirty="0" err="1">
              <a:solidFill>
                <a:schemeClr val="tx2"/>
              </a:solidFill>
              <a:latin typeface="Myriad Pro SemiCond" panose="020B0503030403020204" pitchFamily="34" charset="0"/>
            </a:rPr>
            <a:t>Shofarot</a:t>
          </a:r>
          <a:endParaRPr lang="en-GB" sz="3200" b="1" kern="1200" dirty="0">
            <a:solidFill>
              <a:schemeClr val="tx2"/>
            </a:solidFill>
            <a:latin typeface="Myriad Pro SemiCond" panose="020B0503030403020204" pitchFamily="34" charset="0"/>
          </a:endParaRPr>
        </a:p>
      </dsp:txBody>
      <dsp:txXfrm>
        <a:off x="5586544" y="1946826"/>
        <a:ext cx="2539338" cy="1523603"/>
      </dsp:txXfrm>
    </dsp:sp>
    <dsp:sp modelId="{CD2BEA6C-F480-4516-BC06-21F28CA71477}">
      <dsp:nvSpPr>
        <dsp:cNvPr id="0" name=""/>
        <dsp:cNvSpPr/>
      </dsp:nvSpPr>
      <dsp:spPr>
        <a:xfrm>
          <a:off x="0" y="3724363"/>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Myriad Pro SemiCond" panose="020B0503030403020204" pitchFamily="34" charset="0"/>
            </a:rPr>
            <a:t>7. Temple Service</a:t>
          </a:r>
        </a:p>
      </dsp:txBody>
      <dsp:txXfrm>
        <a:off x="0" y="3724363"/>
        <a:ext cx="2539338" cy="1523603"/>
      </dsp:txXfrm>
    </dsp:sp>
    <dsp:sp modelId="{934DE428-21E8-47FD-B482-C83DB97E9800}">
      <dsp:nvSpPr>
        <dsp:cNvPr id="0" name=""/>
        <dsp:cNvSpPr/>
      </dsp:nvSpPr>
      <dsp:spPr>
        <a:xfrm>
          <a:off x="2793272" y="3724363"/>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GB" sz="2800" kern="1200" dirty="0">
              <a:latin typeface="Myriad Pro SemiCond" panose="020B0503030403020204" pitchFamily="34" charset="0"/>
            </a:rPr>
            <a:t>8. Thanksgiving</a:t>
          </a:r>
        </a:p>
      </dsp:txBody>
      <dsp:txXfrm>
        <a:off x="2793272" y="3724363"/>
        <a:ext cx="2539338" cy="1523603"/>
      </dsp:txXfrm>
    </dsp:sp>
    <dsp:sp modelId="{E8D47557-095D-4184-8228-6C834852B771}">
      <dsp:nvSpPr>
        <dsp:cNvPr id="0" name=""/>
        <dsp:cNvSpPr/>
      </dsp:nvSpPr>
      <dsp:spPr>
        <a:xfrm>
          <a:off x="5586544" y="3724363"/>
          <a:ext cx="2539338" cy="1523603"/>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latin typeface="Myriad Pro SemiCond" panose="020B0503030403020204" pitchFamily="34" charset="0"/>
            </a:rPr>
            <a:t>9. Peace</a:t>
          </a:r>
        </a:p>
      </dsp:txBody>
      <dsp:txXfrm>
        <a:off x="5586544" y="3724363"/>
        <a:ext cx="2539338" cy="1523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2D617-0A8C-4EBD-9CF0-640300E0E7B4}">
      <dsp:nvSpPr>
        <dsp:cNvPr id="0" name=""/>
        <dsp:cNvSpPr/>
      </dsp:nvSpPr>
      <dsp:spPr>
        <a:xfrm rot="5400000">
          <a:off x="-242619" y="245441"/>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568933"/>
        <a:ext cx="1132224" cy="485240"/>
      </dsp:txXfrm>
    </dsp:sp>
    <dsp:sp modelId="{FC891D65-E790-4A20-9373-E5D0CD56C861}">
      <dsp:nvSpPr>
        <dsp:cNvPr id="0" name=""/>
        <dsp:cNvSpPr/>
      </dsp:nvSpPr>
      <dsp:spPr>
        <a:xfrm rot="5400000">
          <a:off x="5118849" y="-3983802"/>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None/>
          </a:pPr>
          <a:r>
            <a:rPr lang="en-GB" sz="2800" kern="1200" dirty="0" err="1">
              <a:latin typeface="Myriad Pro SemiCond" panose="020B0503030403020204" pitchFamily="34" charset="0"/>
            </a:rPr>
            <a:t>Aleinu</a:t>
          </a:r>
          <a:r>
            <a:rPr lang="en-GB" sz="2800" kern="1200" dirty="0">
              <a:latin typeface="Myriad Pro SemiCond" panose="020B0503030403020204" pitchFamily="34" charset="0"/>
            </a:rPr>
            <a:t> (It is our duty)</a:t>
          </a:r>
        </a:p>
      </dsp:txBody>
      <dsp:txXfrm rot="-5400000">
        <a:off x="1132225" y="54145"/>
        <a:ext cx="8973277" cy="948705"/>
      </dsp:txXfrm>
    </dsp:sp>
    <dsp:sp modelId="{28D8AAB9-F218-47C5-B732-0D0B3B289DBF}">
      <dsp:nvSpPr>
        <dsp:cNvPr id="0" name=""/>
        <dsp:cNvSpPr/>
      </dsp:nvSpPr>
      <dsp:spPr>
        <a:xfrm rot="5400000">
          <a:off x="-242619" y="1669087"/>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1992579"/>
        <a:ext cx="1132224" cy="485240"/>
      </dsp:txXfrm>
    </dsp:sp>
    <dsp:sp modelId="{5EEF93B2-A6A6-480B-9C98-1C5E06C9872A}">
      <dsp:nvSpPr>
        <dsp:cNvPr id="0" name=""/>
        <dsp:cNvSpPr/>
      </dsp:nvSpPr>
      <dsp:spPr>
        <a:xfrm rot="5400000">
          <a:off x="5118849" y="-2560156"/>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None/>
          </a:pPr>
          <a:r>
            <a:rPr lang="en-GB" sz="2800" kern="1200" dirty="0">
              <a:latin typeface="Myriad Pro SemiCond" panose="020B0503030403020204" pitchFamily="34" charset="0"/>
            </a:rPr>
            <a:t>10 verses expressing God’s kingship</a:t>
          </a:r>
        </a:p>
      </dsp:txBody>
      <dsp:txXfrm rot="-5400000">
        <a:off x="1132225" y="1477791"/>
        <a:ext cx="8973277" cy="948705"/>
      </dsp:txXfrm>
    </dsp:sp>
    <dsp:sp modelId="{12EF8FA1-9843-48C0-987A-1CB8600FFF3E}">
      <dsp:nvSpPr>
        <dsp:cNvPr id="0" name=""/>
        <dsp:cNvSpPr/>
      </dsp:nvSpPr>
      <dsp:spPr>
        <a:xfrm rot="5400000">
          <a:off x="-242619" y="3092733"/>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3416225"/>
        <a:ext cx="1132224" cy="485240"/>
      </dsp:txXfrm>
    </dsp:sp>
    <dsp:sp modelId="{41CF851B-3AAA-4157-B7F5-F56049541379}">
      <dsp:nvSpPr>
        <dsp:cNvPr id="0" name=""/>
        <dsp:cNvSpPr/>
      </dsp:nvSpPr>
      <dsp:spPr>
        <a:xfrm rot="5400000">
          <a:off x="5118849" y="-1136510"/>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None/>
          </a:pPr>
          <a:r>
            <a:rPr lang="en-GB" sz="2800" kern="1200" dirty="0">
              <a:latin typeface="Myriad Pro SemiCond" panose="020B0503030403020204" pitchFamily="34" charset="0"/>
            </a:rPr>
            <a:t>Conclusion: Blessed are you Hashem, King over all the earth,</a:t>
          </a:r>
        </a:p>
        <a:p>
          <a:pPr marL="285750" lvl="1" indent="-285750" algn="l" defTabSz="1244600">
            <a:lnSpc>
              <a:spcPct val="90000"/>
            </a:lnSpc>
            <a:spcBef>
              <a:spcPct val="0"/>
            </a:spcBef>
            <a:spcAft>
              <a:spcPct val="15000"/>
            </a:spcAft>
            <a:buNone/>
          </a:pPr>
          <a:r>
            <a:rPr lang="en-GB" sz="2800" kern="1200" dirty="0">
              <a:latin typeface="Myriad Pro SemiCond" panose="020B0503030403020204" pitchFamily="34" charset="0"/>
            </a:rPr>
            <a:t>Sanctifier of (Shabbat and) Israel and the Day of Remembrance.</a:t>
          </a:r>
        </a:p>
      </dsp:txBody>
      <dsp:txXfrm rot="-5400000">
        <a:off x="1132225" y="2901437"/>
        <a:ext cx="8973277" cy="9487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2D617-0A8C-4EBD-9CF0-640300E0E7B4}">
      <dsp:nvSpPr>
        <dsp:cNvPr id="0" name=""/>
        <dsp:cNvSpPr/>
      </dsp:nvSpPr>
      <dsp:spPr>
        <a:xfrm rot="5400000">
          <a:off x="-242619" y="245441"/>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568933"/>
        <a:ext cx="1132224" cy="485240"/>
      </dsp:txXfrm>
    </dsp:sp>
    <dsp:sp modelId="{FC891D65-E790-4A20-9373-E5D0CD56C861}">
      <dsp:nvSpPr>
        <dsp:cNvPr id="0" name=""/>
        <dsp:cNvSpPr/>
      </dsp:nvSpPr>
      <dsp:spPr>
        <a:xfrm rot="5400000">
          <a:off x="5118849" y="-3983802"/>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None/>
          </a:pPr>
          <a:r>
            <a:rPr lang="en-GB" sz="3000" kern="1200" dirty="0" err="1">
              <a:latin typeface="Myriad Pro SemiCond" panose="020B0503030403020204" pitchFamily="34" charset="0"/>
            </a:rPr>
            <a:t>Atah</a:t>
          </a:r>
          <a:r>
            <a:rPr lang="en-GB" sz="3000" kern="1200" dirty="0">
              <a:latin typeface="Myriad Pro SemiCond" panose="020B0503030403020204" pitchFamily="34" charset="0"/>
            </a:rPr>
            <a:t> </a:t>
          </a:r>
          <a:r>
            <a:rPr lang="en-GB" sz="3000" kern="1200" dirty="0" err="1">
              <a:latin typeface="Myriad Pro SemiCond" panose="020B0503030403020204" pitchFamily="34" charset="0"/>
            </a:rPr>
            <a:t>Zocher</a:t>
          </a:r>
          <a:r>
            <a:rPr lang="en-GB" sz="3000" kern="1200" dirty="0">
              <a:latin typeface="Myriad Pro SemiCond" panose="020B0503030403020204" pitchFamily="34" charset="0"/>
            </a:rPr>
            <a:t> </a:t>
          </a:r>
          <a:r>
            <a:rPr lang="en-GB" sz="3000" kern="1200" dirty="0" err="1">
              <a:latin typeface="Myriad Pro SemiCond" panose="020B0503030403020204" pitchFamily="34" charset="0"/>
            </a:rPr>
            <a:t>Ma’aseh</a:t>
          </a:r>
          <a:r>
            <a:rPr lang="en-GB" sz="3000" kern="1200" dirty="0">
              <a:latin typeface="Myriad Pro SemiCond" panose="020B0503030403020204" pitchFamily="34" charset="0"/>
            </a:rPr>
            <a:t> Olam (You Remember the</a:t>
          </a:r>
        </a:p>
        <a:p>
          <a:pPr marL="285750" lvl="1" indent="-285750" algn="l" defTabSz="1333500">
            <a:lnSpc>
              <a:spcPct val="90000"/>
            </a:lnSpc>
            <a:spcBef>
              <a:spcPct val="0"/>
            </a:spcBef>
            <a:spcAft>
              <a:spcPct val="15000"/>
            </a:spcAft>
            <a:buNone/>
          </a:pPr>
          <a:r>
            <a:rPr lang="en-GB" sz="3000" kern="1200" dirty="0">
              <a:latin typeface="Myriad Pro SemiCond" panose="020B0503030403020204" pitchFamily="34" charset="0"/>
            </a:rPr>
            <a:t>actions of the world)</a:t>
          </a:r>
        </a:p>
      </dsp:txBody>
      <dsp:txXfrm rot="-5400000">
        <a:off x="1132225" y="54145"/>
        <a:ext cx="8973277" cy="948705"/>
      </dsp:txXfrm>
    </dsp:sp>
    <dsp:sp modelId="{28D8AAB9-F218-47C5-B732-0D0B3B289DBF}">
      <dsp:nvSpPr>
        <dsp:cNvPr id="0" name=""/>
        <dsp:cNvSpPr/>
      </dsp:nvSpPr>
      <dsp:spPr>
        <a:xfrm rot="5400000">
          <a:off x="-242619" y="1669087"/>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1992579"/>
        <a:ext cx="1132224" cy="485240"/>
      </dsp:txXfrm>
    </dsp:sp>
    <dsp:sp modelId="{5EEF93B2-A6A6-480B-9C98-1C5E06C9872A}">
      <dsp:nvSpPr>
        <dsp:cNvPr id="0" name=""/>
        <dsp:cNvSpPr/>
      </dsp:nvSpPr>
      <dsp:spPr>
        <a:xfrm rot="5400000">
          <a:off x="5118849" y="-2560156"/>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None/>
          </a:pPr>
          <a:r>
            <a:rPr lang="en-GB" sz="3000" kern="1200" dirty="0">
              <a:latin typeface="Myriad Pro SemiCond" panose="020B0503030403020204" pitchFamily="34" charset="0"/>
            </a:rPr>
            <a:t>10 verses listing our merits before God</a:t>
          </a:r>
        </a:p>
      </dsp:txBody>
      <dsp:txXfrm rot="-5400000">
        <a:off x="1132225" y="1477791"/>
        <a:ext cx="8973277" cy="948705"/>
      </dsp:txXfrm>
    </dsp:sp>
    <dsp:sp modelId="{12EF8FA1-9843-48C0-987A-1CB8600FFF3E}">
      <dsp:nvSpPr>
        <dsp:cNvPr id="0" name=""/>
        <dsp:cNvSpPr/>
      </dsp:nvSpPr>
      <dsp:spPr>
        <a:xfrm rot="5400000">
          <a:off x="-242619" y="3092733"/>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3416225"/>
        <a:ext cx="1132224" cy="485240"/>
      </dsp:txXfrm>
    </dsp:sp>
    <dsp:sp modelId="{41CF851B-3AAA-4157-B7F5-F56049541379}">
      <dsp:nvSpPr>
        <dsp:cNvPr id="0" name=""/>
        <dsp:cNvSpPr/>
      </dsp:nvSpPr>
      <dsp:spPr>
        <a:xfrm rot="5400000">
          <a:off x="5118849" y="-1136510"/>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None/>
          </a:pPr>
          <a:r>
            <a:rPr lang="en-GB" sz="3000" kern="1200" dirty="0">
              <a:latin typeface="Myriad Pro SemiCond" panose="020B0503030403020204" pitchFamily="34" charset="0"/>
            </a:rPr>
            <a:t>Conclusion: Blessed are you Hashem, who remembers the</a:t>
          </a:r>
        </a:p>
        <a:p>
          <a:pPr marL="285750" lvl="1" indent="-285750" algn="l" defTabSz="1333500">
            <a:lnSpc>
              <a:spcPct val="90000"/>
            </a:lnSpc>
            <a:spcBef>
              <a:spcPct val="0"/>
            </a:spcBef>
            <a:spcAft>
              <a:spcPct val="15000"/>
            </a:spcAft>
            <a:buNone/>
          </a:pPr>
          <a:r>
            <a:rPr lang="en-GB" sz="3000" kern="1200" dirty="0">
              <a:latin typeface="Myriad Pro SemiCond" panose="020B0503030403020204" pitchFamily="34" charset="0"/>
            </a:rPr>
            <a:t>covenant.</a:t>
          </a:r>
        </a:p>
      </dsp:txBody>
      <dsp:txXfrm rot="-5400000">
        <a:off x="1132225" y="2901437"/>
        <a:ext cx="8973277" cy="9487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42D617-0A8C-4EBD-9CF0-640300E0E7B4}">
      <dsp:nvSpPr>
        <dsp:cNvPr id="0" name=""/>
        <dsp:cNvSpPr/>
      </dsp:nvSpPr>
      <dsp:spPr>
        <a:xfrm rot="5400000">
          <a:off x="-242619" y="245441"/>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568933"/>
        <a:ext cx="1132224" cy="485240"/>
      </dsp:txXfrm>
    </dsp:sp>
    <dsp:sp modelId="{FC891D65-E790-4A20-9373-E5D0CD56C861}">
      <dsp:nvSpPr>
        <dsp:cNvPr id="0" name=""/>
        <dsp:cNvSpPr/>
      </dsp:nvSpPr>
      <dsp:spPr>
        <a:xfrm rot="5400000">
          <a:off x="5118849" y="-3983802"/>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en-GB" sz="2400" kern="1200" dirty="0" err="1">
              <a:latin typeface="Myriad Pro SemiCond" panose="020B0503030403020204" pitchFamily="34" charset="0"/>
            </a:rPr>
            <a:t>Atah</a:t>
          </a:r>
          <a:r>
            <a:rPr lang="en-GB" sz="2400" kern="1200" dirty="0">
              <a:latin typeface="Myriad Pro SemiCond" panose="020B0503030403020204" pitchFamily="34" charset="0"/>
            </a:rPr>
            <a:t> </a:t>
          </a:r>
          <a:r>
            <a:rPr lang="en-GB" sz="2400" kern="1200" dirty="0" err="1">
              <a:latin typeface="Myriad Pro SemiCond" panose="020B0503030403020204" pitchFamily="34" charset="0"/>
            </a:rPr>
            <a:t>Nigleita</a:t>
          </a:r>
          <a:r>
            <a:rPr lang="en-GB" sz="2400" kern="1200" dirty="0">
              <a:latin typeface="Myriad Pro SemiCond" panose="020B0503030403020204" pitchFamily="34" charset="0"/>
            </a:rPr>
            <a:t> (You were revealed)</a:t>
          </a:r>
        </a:p>
      </dsp:txBody>
      <dsp:txXfrm rot="-5400000">
        <a:off x="1132225" y="54145"/>
        <a:ext cx="8973277" cy="948705"/>
      </dsp:txXfrm>
    </dsp:sp>
    <dsp:sp modelId="{28D8AAB9-F218-47C5-B732-0D0B3B289DBF}">
      <dsp:nvSpPr>
        <dsp:cNvPr id="0" name=""/>
        <dsp:cNvSpPr/>
      </dsp:nvSpPr>
      <dsp:spPr>
        <a:xfrm rot="5400000">
          <a:off x="-242619" y="1669087"/>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1992579"/>
        <a:ext cx="1132224" cy="485240"/>
      </dsp:txXfrm>
    </dsp:sp>
    <dsp:sp modelId="{5EEF93B2-A6A6-480B-9C98-1C5E06C9872A}">
      <dsp:nvSpPr>
        <dsp:cNvPr id="0" name=""/>
        <dsp:cNvSpPr/>
      </dsp:nvSpPr>
      <dsp:spPr>
        <a:xfrm rot="5400000">
          <a:off x="5118849" y="-2560156"/>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en-GB" sz="2400" kern="1200" dirty="0">
              <a:latin typeface="Myriad Pro SemiCond" panose="020B0503030403020204" pitchFamily="34" charset="0"/>
            </a:rPr>
            <a:t>10 verses listing mentions of the Shofar in the </a:t>
          </a:r>
          <a:r>
            <a:rPr lang="en-GB" sz="2400" kern="1200" dirty="0" err="1">
              <a:latin typeface="Myriad Pro SemiCond" panose="020B0503030403020204" pitchFamily="34" charset="0"/>
            </a:rPr>
            <a:t>Tanach</a:t>
          </a:r>
          <a:endParaRPr lang="en-GB" sz="2400" kern="1200" dirty="0">
            <a:latin typeface="Myriad Pro SemiCond" panose="020B0503030403020204" pitchFamily="34" charset="0"/>
          </a:endParaRPr>
        </a:p>
      </dsp:txBody>
      <dsp:txXfrm rot="-5400000">
        <a:off x="1132225" y="1477791"/>
        <a:ext cx="8973277" cy="948705"/>
      </dsp:txXfrm>
    </dsp:sp>
    <dsp:sp modelId="{12EF8FA1-9843-48C0-987A-1CB8600FFF3E}">
      <dsp:nvSpPr>
        <dsp:cNvPr id="0" name=""/>
        <dsp:cNvSpPr/>
      </dsp:nvSpPr>
      <dsp:spPr>
        <a:xfrm rot="5400000">
          <a:off x="-242619" y="3092733"/>
          <a:ext cx="1617464" cy="1132224"/>
        </a:xfrm>
        <a:prstGeom prst="chevron">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w="6350" cap="flat" cmpd="sng" algn="ctr">
          <a:solidFill>
            <a:schemeClr val="accent1">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endParaRPr lang="en-GB" sz="3100" kern="1200" dirty="0"/>
        </a:p>
      </dsp:txBody>
      <dsp:txXfrm rot="-5400000">
        <a:off x="1" y="3416225"/>
        <a:ext cx="1132224" cy="485240"/>
      </dsp:txXfrm>
    </dsp:sp>
    <dsp:sp modelId="{41CF851B-3AAA-4157-B7F5-F56049541379}">
      <dsp:nvSpPr>
        <dsp:cNvPr id="0" name=""/>
        <dsp:cNvSpPr/>
      </dsp:nvSpPr>
      <dsp:spPr>
        <a:xfrm rot="5400000">
          <a:off x="5118849" y="-1136510"/>
          <a:ext cx="1051351" cy="9024600"/>
        </a:xfrm>
        <a:prstGeom prst="round2SameRect">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None/>
          </a:pPr>
          <a:r>
            <a:rPr lang="en-GB" sz="2400" kern="1200" dirty="0">
              <a:latin typeface="Myriad Pro SemiCond" panose="020B0503030403020204" pitchFamily="34" charset="0"/>
            </a:rPr>
            <a:t>Conclusion: Blessed are you Hashem, who hears the sound of the </a:t>
          </a:r>
          <a:r>
            <a:rPr lang="en-GB" sz="2400" kern="1200" dirty="0" err="1">
              <a:latin typeface="Myriad Pro SemiCond" panose="020B0503030403020204" pitchFamily="34" charset="0"/>
            </a:rPr>
            <a:t>truah</a:t>
          </a:r>
          <a:r>
            <a:rPr lang="en-GB" sz="2400" kern="1200" dirty="0">
              <a:latin typeface="Myriad Pro SemiCond" panose="020B0503030403020204" pitchFamily="34" charset="0"/>
            </a:rPr>
            <a:t> of</a:t>
          </a:r>
        </a:p>
        <a:p>
          <a:pPr marL="228600" lvl="1" indent="-228600" algn="l" defTabSz="1066800">
            <a:lnSpc>
              <a:spcPct val="90000"/>
            </a:lnSpc>
            <a:spcBef>
              <a:spcPct val="0"/>
            </a:spcBef>
            <a:spcAft>
              <a:spcPct val="15000"/>
            </a:spcAft>
            <a:buNone/>
          </a:pPr>
          <a:r>
            <a:rPr lang="en-GB" sz="2400" kern="1200" dirty="0">
              <a:latin typeface="Myriad Pro SemiCond" panose="020B0503030403020204" pitchFamily="34" charset="0"/>
            </a:rPr>
            <a:t>His people, Israel, with compassion.</a:t>
          </a:r>
        </a:p>
      </dsp:txBody>
      <dsp:txXfrm rot="-5400000">
        <a:off x="1132225" y="2901437"/>
        <a:ext cx="8973277" cy="948705"/>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t>9/17/2020</a:t>
            </a:fld>
            <a:endParaRPr>
              <a:solidFill>
                <a:schemeClr val="tx2"/>
              </a:solidFil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9/17/2020</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8796F01-7154-41E0-B48B-A6921757531A}" type="slidenum">
              <a:rPr lang="en-GB" smtClean="0"/>
              <a:pPr/>
              <a:t>1</a:t>
            </a:fld>
            <a:endParaRPr lang="en-GB"/>
          </a:p>
        </p:txBody>
      </p:sp>
    </p:spTree>
    <p:extLst>
      <p:ext uri="{BB962C8B-B14F-4D97-AF65-F5344CB8AC3E}">
        <p14:creationId xmlns:p14="http://schemas.microsoft.com/office/powerpoint/2010/main" val="2038720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10</a:t>
            </a:fld>
            <a:endParaRPr lang="en-US"/>
          </a:p>
        </p:txBody>
      </p:sp>
    </p:spTree>
    <p:extLst>
      <p:ext uri="{BB962C8B-B14F-4D97-AF65-F5344CB8AC3E}">
        <p14:creationId xmlns:p14="http://schemas.microsoft.com/office/powerpoint/2010/main" val="264666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72383" y="1498601"/>
            <a:ext cx="7008574" cy="3298825"/>
          </a:xfrm>
        </p:spPr>
        <p:txBody>
          <a:bodyPr>
            <a:normAutofit/>
          </a:bodyPr>
          <a:lstStyle>
            <a:lvl1pPr>
              <a:lnSpc>
                <a:spcPct val="90000"/>
              </a:lnSpc>
              <a:defRPr sz="5400" cap="none" baseline="0"/>
            </a:lvl1pPr>
          </a:lstStyle>
          <a:p>
            <a:r>
              <a:rPr lang="en-US"/>
              <a:t>Click to edit Master title style</a:t>
            </a:r>
            <a:endParaRPr/>
          </a:p>
        </p:txBody>
      </p:sp>
      <p:sp>
        <p:nvSpPr>
          <p:cNvPr id="3" name="Subtitle 2"/>
          <p:cNvSpPr>
            <a:spLocks noGrp="1"/>
          </p:cNvSpPr>
          <p:nvPr>
            <p:ph type="subTitle" idx="1"/>
          </p:nvPr>
        </p:nvSpPr>
        <p:spPr>
          <a:xfrm>
            <a:off x="4672383" y="4927600"/>
            <a:ext cx="7008574" cy="1244600"/>
          </a:xfrm>
        </p:spPr>
        <p:txBody>
          <a:bodyPr>
            <a:normAutofit/>
          </a:bodyPr>
          <a:lstStyle>
            <a:lvl1pPr marL="0" indent="0" algn="l">
              <a:spcBef>
                <a:spcPts val="0"/>
              </a:spcBef>
              <a:buNone/>
              <a:defRPr sz="2800" b="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3222770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ECB6C2-1084-4AED-A74A-DF028B0094EA}" type="datetimeFigureOut">
              <a:rPr lang="en-US"/>
              <a:t>9/17/2020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91C5AD9-787D-40FA-8A4D-16A055B9AF81}" type="slidenum">
              <a:rPr/>
              <a:t>‹#›</a:t>
            </a:fld>
            <a:endParaRPr/>
          </a:p>
        </p:txBody>
      </p:sp>
    </p:spTree>
    <p:extLst>
      <p:ext uri="{BB962C8B-B14F-4D97-AF65-F5344CB8AC3E}">
        <p14:creationId xmlns:p14="http://schemas.microsoft.com/office/powerpoint/2010/main" val="1010434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52633" y="274638"/>
            <a:ext cx="1422030" cy="589756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117309" y="274638"/>
            <a:ext cx="8532178" cy="589756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AECB6C2-1084-4AED-A74A-DF028B0094EA}" type="datetimeFigureOut">
              <a:rPr lang="en-US"/>
              <a:t>9/17/2020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591C5AD9-787D-40FA-8A4D-16A055B9AF81}" type="slidenum">
              <a:rPr/>
              <a:t>‹#›</a:t>
            </a:fld>
            <a:endParaRPr/>
          </a:p>
        </p:txBody>
      </p:sp>
    </p:spTree>
    <p:extLst>
      <p:ext uri="{BB962C8B-B14F-4D97-AF65-F5344CB8AC3E}">
        <p14:creationId xmlns:p14="http://schemas.microsoft.com/office/powerpoint/2010/main" val="3650715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8B5A30F4-0B4E-4E4B-BC36-C30CD13F4E17}" type="datetimeFigureOut">
              <a:rPr lang="en-US"/>
              <a:t>9/17/2020</a:t>
            </a:fld>
            <a:endParaRPr dirty="0"/>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A60BA0E-20D0-4E7C-B286-26C960A6788F}" type="slidenum">
              <a:rPr/>
              <a:t>‹#›</a:t>
            </a:fld>
            <a:endParaRPr/>
          </a:p>
        </p:txBody>
      </p:sp>
    </p:spTree>
    <p:extLst>
      <p:ext uri="{BB962C8B-B14F-4D97-AF65-F5344CB8AC3E}">
        <p14:creationId xmlns:p14="http://schemas.microsoft.com/office/powerpoint/2010/main" val="156352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12589" y="4445000"/>
            <a:ext cx="7008574" cy="1930400"/>
          </a:xfrm>
        </p:spPr>
        <p:txBody>
          <a:bodyPr anchor="t">
            <a:normAutofit/>
          </a:bodyPr>
          <a:lstStyle>
            <a:lvl1pPr algn="l">
              <a:defRPr sz="5400" b="0" cap="none" baseline="0"/>
            </a:lvl1pPr>
          </a:lstStyle>
          <a:p>
            <a:r>
              <a:rPr lang="en-US"/>
              <a:t>Click to edit Master title style</a:t>
            </a:r>
            <a:endParaRPr dirty="0"/>
          </a:p>
        </p:txBody>
      </p:sp>
      <p:sp>
        <p:nvSpPr>
          <p:cNvPr id="3" name="Text Placeholder 2"/>
          <p:cNvSpPr>
            <a:spLocks noGrp="1"/>
          </p:cNvSpPr>
          <p:nvPr>
            <p:ph type="body" idx="1"/>
          </p:nvPr>
        </p:nvSpPr>
        <p:spPr>
          <a:xfrm>
            <a:off x="812589" y="3124200"/>
            <a:ext cx="7008574" cy="1296987"/>
          </a:xfrm>
        </p:spPr>
        <p:txBody>
          <a:bodyPr anchor="b">
            <a:normAutofit/>
          </a:bodyPr>
          <a:lstStyle>
            <a:lvl1pPr marL="0" indent="0">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63402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30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1706581" indent="0">
              <a:buNone/>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97559" y="1701800"/>
            <a:ext cx="4977104" cy="4470400"/>
          </a:xfrm>
        </p:spPr>
        <p:txBody>
          <a:bodyPr>
            <a:normAutofit/>
          </a:bodyPr>
          <a:lstStyle>
            <a:lvl1pPr>
              <a:defRPr sz="2400"/>
            </a:lvl1pPr>
            <a:lvl2pPr>
              <a:defRPr sz="20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2DD204D1-F9BD-4643-8480-6EA41EB484F1}" type="datetimeFigureOut">
              <a:rPr lang="en-US"/>
              <a:t>9/17/2020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EB37DED6-D4C7-42EE-AB49-D2E39E64FDE4}" type="slidenum">
              <a:rPr/>
              <a:t>‹#›</a:t>
            </a:fld>
            <a:endParaRPr/>
          </a:p>
        </p:txBody>
      </p:sp>
    </p:spTree>
    <p:extLst>
      <p:ext uri="{BB962C8B-B14F-4D97-AF65-F5344CB8AC3E}">
        <p14:creationId xmlns:p14="http://schemas.microsoft.com/office/powerpoint/2010/main" val="348933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137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111730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301622" y="1608836"/>
            <a:ext cx="4973041" cy="512064"/>
          </a:xfrm>
        </p:spPr>
        <p:txBody>
          <a:bodyPr anchor="b">
            <a:noAutofit/>
          </a:bodyPr>
          <a:lstStyle>
            <a:lvl1pPr marL="0" indent="0">
              <a:spcBef>
                <a:spcPts val="0"/>
              </a:spcBef>
              <a:buNone/>
              <a:defRPr sz="24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297559" y="2209800"/>
            <a:ext cx="4977104" cy="3962400"/>
          </a:xfrm>
        </p:spPr>
        <p:txBody>
          <a:bodyPr>
            <a:normAutofit/>
          </a:bodyPr>
          <a:lstStyle>
            <a:lvl1pPr>
              <a:defRPr sz="2000"/>
            </a:lvl1pPr>
            <a:lvl2pPr>
              <a:defRPr sz="1800"/>
            </a:lvl2pPr>
            <a:lvl3pPr>
              <a:defRPr sz="1800"/>
            </a:lvl3pPr>
            <a:lvl4pPr>
              <a:defRPr sz="1800"/>
            </a:lvl4pPr>
            <a:lvl5pPr marL="2011328">
              <a:defRPr sz="1800"/>
            </a:lvl5pPr>
            <a:lvl6pPr marL="2011328">
              <a:defRPr sz="1800"/>
            </a:lvl6pPr>
            <a:lvl7pPr marL="2011328">
              <a:defRPr sz="1800"/>
            </a:lvl7pPr>
            <a:lvl8pPr marL="2011328">
              <a:defRPr sz="1800"/>
            </a:lvl8pPr>
            <a:lvl9pPr marL="201132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2DD204D1-F9BD-4643-8480-6EA41EB484F1}" type="datetimeFigureOut">
              <a:rPr lang="en-US"/>
              <a:t>9/17/2020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EB37DED6-D4C7-42EE-AB49-D2E39E64FDE4}" type="slidenum">
              <a:rPr/>
              <a:t>‹#›</a:t>
            </a:fld>
            <a:endParaRPr/>
          </a:p>
        </p:txBody>
      </p:sp>
    </p:spTree>
    <p:extLst>
      <p:ext uri="{BB962C8B-B14F-4D97-AF65-F5344CB8AC3E}">
        <p14:creationId xmlns:p14="http://schemas.microsoft.com/office/powerpoint/2010/main" val="35528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DD204D1-F9BD-4643-8480-6EA41EB484F1}" type="datetimeFigureOut">
              <a:rPr lang="en-US"/>
              <a:t>9/17/2020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EB37DED6-D4C7-42EE-AB49-D2E39E64FDE4}" type="slidenum">
              <a:rPr/>
              <a:t>‹#›</a:t>
            </a:fld>
            <a:endParaRPr/>
          </a:p>
        </p:txBody>
      </p:sp>
    </p:spTree>
    <p:extLst>
      <p:ext uri="{BB962C8B-B14F-4D97-AF65-F5344CB8AC3E}">
        <p14:creationId xmlns:p14="http://schemas.microsoft.com/office/powerpoint/2010/main" val="351676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D204D1-F9BD-4643-8480-6EA41EB484F1}" type="datetimeFigureOut">
              <a:rPr lang="en-US"/>
              <a:t>9/17/2020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EB37DED6-D4C7-42EE-AB49-D2E39E64FDE4}" type="slidenum">
              <a:rPr/>
              <a:t>‹#›</a:t>
            </a:fld>
            <a:endParaRPr/>
          </a:p>
        </p:txBody>
      </p:sp>
    </p:spTree>
    <p:extLst>
      <p:ext uri="{BB962C8B-B14F-4D97-AF65-F5344CB8AC3E}">
        <p14:creationId xmlns:p14="http://schemas.microsoft.com/office/powerpoint/2010/main" val="206873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304721" y="1701800"/>
            <a:ext cx="3351927" cy="2844800"/>
          </a:xfrm>
        </p:spPr>
        <p:txBody>
          <a:bodyPr anchor="b">
            <a:normAutofit/>
          </a:bodyPr>
          <a:lstStyle>
            <a:lvl1pPr algn="l">
              <a:defRPr sz="2000" b="1"/>
            </a:lvl1pPr>
          </a:lstStyle>
          <a:p>
            <a:r>
              <a:rPr lang="en-US"/>
              <a:t>Click to edit Master title style</a:t>
            </a:r>
            <a:endParaRPr/>
          </a:p>
        </p:txBody>
      </p:sp>
      <p:sp>
        <p:nvSpPr>
          <p:cNvPr id="4" name="Text Placeholder 3"/>
          <p:cNvSpPr>
            <a:spLocks noGrp="1"/>
          </p:cNvSpPr>
          <p:nvPr>
            <p:ph type="body" sz="half" idx="2"/>
          </p:nvPr>
        </p:nvSpPr>
        <p:spPr>
          <a:xfrm>
            <a:off x="304721" y="4648200"/>
            <a:ext cx="3351927" cy="1727200"/>
          </a:xfrm>
        </p:spPr>
        <p:txBody>
          <a:bodyPr>
            <a:normAutofit/>
          </a:bodyPr>
          <a:lstStyle>
            <a:lvl1pPr marL="0" indent="0">
              <a:spcBef>
                <a:spcPts val="120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3" name="Content Placeholder 2"/>
          <p:cNvSpPr>
            <a:spLocks noGrp="1"/>
          </p:cNvSpPr>
          <p:nvPr>
            <p:ph idx="1"/>
          </p:nvPr>
        </p:nvSpPr>
        <p:spPr>
          <a:xfrm>
            <a:off x="4469236" y="482600"/>
            <a:ext cx="6805427" cy="5892800"/>
          </a:xfrm>
        </p:spPr>
        <p:txBody>
          <a:bodyPr>
            <a:normAutofit/>
          </a:bodyPr>
          <a:lstStyle>
            <a:lvl1pPr>
              <a:defRPr sz="24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126BF754-515F-40B9-8D24-D54D5825B3D0}" type="datetimeFigureOut">
              <a:rPr lang="en-US"/>
              <a:t>9/17/2020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DFBB78A-01B4-41F2-96B0-677A4A282832}" type="slidenum">
              <a:rPr/>
              <a:t>‹#›</a:t>
            </a:fld>
            <a:endParaRPr/>
          </a:p>
        </p:txBody>
      </p:sp>
    </p:spTree>
    <p:extLst>
      <p:ext uri="{BB962C8B-B14F-4D97-AF65-F5344CB8AC3E}">
        <p14:creationId xmlns:p14="http://schemas.microsoft.com/office/powerpoint/2010/main" val="196807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2437765" y="4800600"/>
            <a:ext cx="7313295" cy="762000"/>
          </a:xfrm>
        </p:spPr>
        <p:txBody>
          <a:bodyPr anchor="b">
            <a:normAutofit/>
          </a:bodyPr>
          <a:lstStyle>
            <a:lvl1pPr algn="l">
              <a:defRPr sz="2000" b="1"/>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2437765" y="279401"/>
            <a:ext cx="7313295" cy="4448175"/>
          </a:xfrm>
        </p:spPr>
        <p:txBody>
          <a:bodyPr>
            <a:normAutofit/>
          </a:bodyPr>
          <a:lstStyle>
            <a:lvl1pPr marL="0" indent="0">
              <a:buNone/>
              <a:defRPr sz="28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a:t>Click icon to add picture</a:t>
            </a:r>
            <a:endParaRPr/>
          </a:p>
        </p:txBody>
      </p:sp>
      <p:sp>
        <p:nvSpPr>
          <p:cNvPr id="4" name="Text Placeholder 3"/>
          <p:cNvSpPr>
            <a:spLocks noGrp="1"/>
          </p:cNvSpPr>
          <p:nvPr>
            <p:ph type="body" sz="half" idx="2"/>
          </p:nvPr>
        </p:nvSpPr>
        <p:spPr>
          <a:xfrm>
            <a:off x="2437765" y="5562600"/>
            <a:ext cx="7313295" cy="812800"/>
          </a:xfrm>
        </p:spPr>
        <p:txBody>
          <a:bodyPr>
            <a:normAutofit/>
          </a:bodyPr>
          <a:lstStyle>
            <a:lvl1pPr marL="0" indent="0">
              <a:spcBef>
                <a:spcPts val="0"/>
              </a:spcBef>
              <a:buNone/>
              <a:defRPr sz="16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126BF754-515F-40B9-8D24-D54D5825B3D0}" type="datetimeFigureOut">
              <a:rPr lang="en-US"/>
              <a:t>9/17/2020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DFBB78A-01B4-41F2-96B0-677A4A282832}" type="slidenum">
              <a:rPr/>
              <a:t>‹#›</a:t>
            </a:fld>
            <a:endParaRPr/>
          </a:p>
        </p:txBody>
      </p:sp>
    </p:spTree>
    <p:extLst>
      <p:ext uri="{BB962C8B-B14F-4D97-AF65-F5344CB8AC3E}">
        <p14:creationId xmlns:p14="http://schemas.microsoft.com/office/powerpoint/2010/main" val="12213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alphaModFix amt="20000"/>
            <a:lum/>
          </a:blip>
          <a:srcRect/>
          <a:stretch>
            <a:fillRect l="-15000" r="-15000"/>
          </a:stretch>
        </a:blipFill>
        <a:effectLst/>
      </p:bgPr>
    </p:bg>
    <p:spTree>
      <p:nvGrpSpPr>
        <p:cNvPr id="1" name=""/>
        <p:cNvGrpSpPr/>
        <p:nvPr/>
      </p:nvGrpSpPr>
      <p:grpSpPr>
        <a:xfrm>
          <a:off x="0" y="0"/>
          <a:ext cx="0" cy="0"/>
          <a:chOff x="0" y="0"/>
          <a:chExt cx="0" cy="0"/>
        </a:xfrm>
      </p:grpSpPr>
      <p:sp>
        <p:nvSpPr>
          <p:cNvPr id="9" name="Rectangle 8"/>
          <p:cNvSpPr/>
          <p:nvPr/>
        </p:nvSpPr>
        <p:spPr>
          <a:xfrm>
            <a:off x="304721" y="0"/>
            <a:ext cx="11579384"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Placeholder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r>
              <a:rPr lang="en-US"/>
              <a:t>Click to edit Master title style</a:t>
            </a:r>
            <a:endParaRPr dirty="0"/>
          </a:p>
        </p:txBody>
      </p:sp>
      <p:sp>
        <p:nvSpPr>
          <p:cNvPr id="3" name="Text Placeholder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baseline="0">
                <a:solidFill>
                  <a:schemeClr val="tx2">
                    <a:lumMod val="65000"/>
                    <a:lumOff val="35000"/>
                  </a:schemeClr>
                </a:solidFill>
              </a:defRPr>
            </a:lvl1pPr>
          </a:lstStyle>
          <a:p>
            <a:fld id="{2DD204D1-F9BD-4643-8480-6EA41EB484F1}" type="datetimeFigureOut">
              <a:rPr lang="en-US" smtClean="0"/>
              <a:pPr/>
              <a:t>9/17/2020</a:t>
            </a:fld>
            <a:endParaRPr lang="en-US"/>
          </a:p>
        </p:txBody>
      </p:sp>
      <p:sp>
        <p:nvSpPr>
          <p:cNvPr id="5" name="Footer Placeholder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baseline="0">
                <a:solidFill>
                  <a:schemeClr val="tx2">
                    <a:lumMod val="65000"/>
                    <a:lumOff val="35000"/>
                  </a:schemeClr>
                </a:solidFill>
              </a:defRPr>
            </a:lvl1pPr>
          </a:lstStyle>
          <a:p>
            <a:endParaRPr lang="en-US"/>
          </a:p>
        </p:txBody>
      </p:sp>
      <p:sp>
        <p:nvSpPr>
          <p:cNvPr id="6" name="Slide Number Placeholder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baseline="0">
                <a:solidFill>
                  <a:schemeClr val="tx2">
                    <a:lumMod val="65000"/>
                    <a:lumOff val="35000"/>
                  </a:schemeClr>
                </a:solidFill>
              </a:defRPr>
            </a:lvl1pPr>
          </a:lstStyle>
          <a:p>
            <a:fld id="{EB37DED6-D4C7-42EE-AB49-D2E39E64FDE4}" type="slidenum">
              <a:rPr lang="en-US" smtClean="0"/>
              <a:pPr/>
              <a:t>‹#›</a:t>
            </a:fld>
            <a:endParaRPr lang="en-US"/>
          </a:p>
        </p:txBody>
      </p:sp>
    </p:spTree>
    <p:extLst>
      <p:ext uri="{BB962C8B-B14F-4D97-AF65-F5344CB8AC3E}">
        <p14:creationId xmlns:p14="http://schemas.microsoft.com/office/powerpoint/2010/main" val="1544047913"/>
      </p:ext>
    </p:extLst>
  </p:cSld>
  <p:clrMap bg1="lt1" tx1="dk1" bg2="lt2" tx2="dk2" accent1="accent1" accent2="accent2" accent3="accent3" accent4="accent4" accent5="accent5" accent6="accent6" hlink="hlink" folHlink="folHlink"/>
  <p:sldLayoutIdLst>
    <p:sldLayoutId id="2147483661" r:id="rId1"/>
    <p:sldLayoutId id="2147483679" r:id="rId2"/>
    <p:sldLayoutId id="2147483663" r:id="rId3"/>
    <p:sldLayoutId id="2147483664" r:id="rId4"/>
    <p:sldLayoutId id="2147483665" r:id="rId5"/>
    <p:sldLayoutId id="2147483666" r:id="rId6"/>
    <p:sldLayoutId id="2147483667" r:id="rId7"/>
    <p:sldLayoutId id="2147483675" r:id="rId8"/>
    <p:sldLayoutId id="2147483676" r:id="rId9"/>
    <p:sldLayoutId id="2147483677" r:id="rId10"/>
    <p:sldLayoutId id="214748367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85000"/>
        </a:lnSpc>
        <a:spcBef>
          <a:spcPct val="0"/>
        </a:spcBef>
        <a:buNone/>
        <a:tabLst/>
        <a:defRPr sz="4400" kern="1200" cap="none" baseline="0">
          <a:solidFill>
            <a:schemeClr val="tx1"/>
          </a:solidFill>
          <a:latin typeface="+mj-lt"/>
          <a:ea typeface="+mj-ea"/>
          <a:cs typeface="+mj-cs"/>
        </a:defRPr>
      </a:lvl1pPr>
    </p:titleStyle>
    <p:bodyStyle>
      <a:lvl1pPr marL="304747" indent="-304747" algn="l" defTabSz="1218987" rtl="0" eaLnBrk="1" latinLnBrk="0" hangingPunct="1">
        <a:lnSpc>
          <a:spcPct val="95000"/>
        </a:lnSpc>
        <a:spcBef>
          <a:spcPts val="1866"/>
        </a:spcBef>
        <a:buSzPct val="100000"/>
        <a:buFont typeface="Arial" pitchFamily="34" charset="0"/>
        <a:buChar char="•"/>
        <a:defRPr sz="2400" kern="1200">
          <a:solidFill>
            <a:schemeClr val="tx1"/>
          </a:solidFill>
          <a:latin typeface="+mn-lt"/>
          <a:ea typeface="+mn-ea"/>
          <a:cs typeface="+mn-cs"/>
        </a:defRPr>
      </a:lvl1pPr>
      <a:lvl2pPr marL="731392" indent="-304747" algn="l" defTabSz="1218987" rtl="0" eaLnBrk="1" latinLnBrk="0" hangingPunct="1">
        <a:lnSpc>
          <a:spcPct val="95000"/>
        </a:lnSpc>
        <a:spcBef>
          <a:spcPts val="1066"/>
        </a:spcBef>
        <a:buSzPct val="100000"/>
        <a:buFont typeface="Century Gothic" pitchFamily="34" charset="0"/>
        <a:buChar char="–"/>
        <a:defRPr sz="2000" kern="1200">
          <a:solidFill>
            <a:schemeClr val="tx1"/>
          </a:solidFill>
          <a:latin typeface="+mn-lt"/>
          <a:ea typeface="+mn-ea"/>
          <a:cs typeface="+mn-cs"/>
        </a:defRPr>
      </a:lvl2pPr>
      <a:lvl3pPr marL="1158037"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3pPr>
      <a:lvl4pPr marL="1584683"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4pPr>
      <a:lvl5pPr marL="2011328" indent="-304747" algn="l" defTabSz="1218987" rtl="0"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768" y="692696"/>
            <a:ext cx="11593288" cy="3384376"/>
          </a:xfrm>
        </p:spPr>
        <p:txBody>
          <a:bodyPr>
            <a:normAutofit/>
          </a:bodyPr>
          <a:lstStyle/>
          <a:p>
            <a:pPr algn="ctr"/>
            <a:r>
              <a:rPr lang="en-US" dirty="0">
                <a:latin typeface="Myriad Pro Black SemiCond" panose="020B0903030403020204" pitchFamily="34" charset="0"/>
              </a:rPr>
              <a:t>Rosh Hashanah</a:t>
            </a:r>
            <a:br>
              <a:rPr lang="en-US" dirty="0">
                <a:latin typeface="Myriad Pro Black SemiCond" panose="020B0903030403020204" pitchFamily="34" charset="0"/>
              </a:rPr>
            </a:br>
            <a:r>
              <a:rPr lang="en-US" dirty="0">
                <a:latin typeface="Myriad Pro Black SemiCond" panose="020B0903030403020204" pitchFamily="34" charset="0"/>
              </a:rPr>
              <a:t>Online Explanatory Service</a:t>
            </a:r>
            <a:br>
              <a:rPr lang="en-US" dirty="0">
                <a:latin typeface="Myriad Pro Black SemiCond" panose="020B0903030403020204" pitchFamily="34" charset="0"/>
              </a:rPr>
            </a:br>
            <a:br>
              <a:rPr lang="en-US" dirty="0">
                <a:latin typeface="Myriad Pro Black SemiCond" panose="020B0903030403020204" pitchFamily="34" charset="0"/>
              </a:rPr>
            </a:br>
            <a:r>
              <a:rPr lang="en-US" sz="3600" i="1" dirty="0">
                <a:latin typeface="Myriad Pro Black SemiCond" panose="020B0903030403020204" pitchFamily="34" charset="0"/>
              </a:rPr>
              <a:t>Discovering new meaning in our prayers and customs</a:t>
            </a:r>
            <a:endParaRPr lang="en-US" dirty="0">
              <a:latin typeface="Myriad Pro Black SemiCond" panose="020B0903030403020204" pitchFamily="34" charset="0"/>
            </a:endParaRPr>
          </a:p>
        </p:txBody>
      </p:sp>
      <p:sp>
        <p:nvSpPr>
          <p:cNvPr id="3" name="Subtitle 2"/>
          <p:cNvSpPr>
            <a:spLocks noGrp="1"/>
          </p:cNvSpPr>
          <p:nvPr>
            <p:ph type="subTitle" idx="1"/>
          </p:nvPr>
        </p:nvSpPr>
        <p:spPr>
          <a:xfrm>
            <a:off x="253568" y="5568384"/>
            <a:ext cx="11593288" cy="1080120"/>
          </a:xfrm>
        </p:spPr>
        <p:txBody>
          <a:bodyPr/>
          <a:lstStyle/>
          <a:p>
            <a:pPr algn="ctr"/>
            <a:r>
              <a:rPr lang="en-US" dirty="0">
                <a:latin typeface="Myriad Pro SemiCond" panose="020B0503030403020204" pitchFamily="34" charset="0"/>
              </a:rPr>
              <a:t>Woodford Forest United Synagogue</a:t>
            </a:r>
          </a:p>
          <a:p>
            <a:pPr algn="ctr"/>
            <a:r>
              <a:rPr lang="en-US" dirty="0" err="1">
                <a:latin typeface="Myriad Pro SemiCond" panose="020B0503030403020204" pitchFamily="34" charset="0"/>
              </a:rPr>
              <a:t>Yamim</a:t>
            </a:r>
            <a:r>
              <a:rPr lang="en-US" dirty="0">
                <a:latin typeface="Myriad Pro SemiCond" panose="020B0503030403020204" pitchFamily="34" charset="0"/>
              </a:rPr>
              <a:t> </a:t>
            </a:r>
            <a:r>
              <a:rPr lang="en-US" dirty="0" err="1">
                <a:latin typeface="Myriad Pro SemiCond" panose="020B0503030403020204" pitchFamily="34" charset="0"/>
              </a:rPr>
              <a:t>Noraim</a:t>
            </a:r>
            <a:r>
              <a:rPr lang="en-US" dirty="0">
                <a:latin typeface="Myriad Pro SemiCond" panose="020B0503030403020204" pitchFamily="34" charset="0"/>
              </a:rPr>
              <a:t> 5781/2020</a:t>
            </a:r>
          </a:p>
        </p:txBody>
      </p:sp>
    </p:spTree>
    <p:extLst>
      <p:ext uri="{BB962C8B-B14F-4D97-AF65-F5344CB8AC3E}">
        <p14:creationId xmlns:p14="http://schemas.microsoft.com/office/powerpoint/2010/main" val="365034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796" y="980728"/>
            <a:ext cx="11089232" cy="5400600"/>
          </a:xfrm>
        </p:spPr>
        <p:txBody>
          <a:bodyPr>
            <a:normAutofit fontScale="90000"/>
          </a:bodyPr>
          <a:lstStyle/>
          <a:p>
            <a:pPr algn="ctr"/>
            <a:br>
              <a:rPr lang="en-US" dirty="0">
                <a:latin typeface="Myriad Pro SemiCond" panose="020B0503030403020204" pitchFamily="34" charset="0"/>
              </a:rPr>
            </a:br>
            <a:r>
              <a:rPr lang="en-US" dirty="0">
                <a:latin typeface="Myriad Pro SemiCond" panose="020B0503030403020204" pitchFamily="34" charset="0"/>
              </a:rPr>
              <a:t>Join the </a:t>
            </a:r>
            <a:r>
              <a:rPr lang="en-US" b="1" dirty="0" err="1">
                <a:latin typeface="Myriad Pro SemiCond" panose="020B0503030403020204" pitchFamily="34" charset="0"/>
              </a:rPr>
              <a:t>Yamim</a:t>
            </a:r>
            <a:r>
              <a:rPr lang="en-US" b="1" dirty="0">
                <a:latin typeface="Myriad Pro SemiCond" panose="020B0503030403020204" pitchFamily="34" charset="0"/>
              </a:rPr>
              <a:t> </a:t>
            </a:r>
            <a:r>
              <a:rPr lang="en-US" b="1" dirty="0" err="1">
                <a:latin typeface="Myriad Pro SemiCond" panose="020B0503030403020204" pitchFamily="34" charset="0"/>
              </a:rPr>
              <a:t>Noraim</a:t>
            </a:r>
            <a:r>
              <a:rPr lang="en-US" b="1" dirty="0">
                <a:latin typeface="Myriad Pro SemiCond" panose="020B0503030403020204" pitchFamily="34" charset="0"/>
              </a:rPr>
              <a:t> Inspiration </a:t>
            </a:r>
            <a:r>
              <a:rPr lang="en-US" dirty="0" err="1">
                <a:latin typeface="Myriad Pro SemiCond" panose="020B0503030403020204" pitchFamily="34" charset="0"/>
              </a:rPr>
              <a:t>Whatsapp</a:t>
            </a:r>
            <a:r>
              <a:rPr lang="en-US" dirty="0">
                <a:latin typeface="Myriad Pro SemiCond" panose="020B0503030403020204" pitchFamily="34" charset="0"/>
              </a:rPr>
              <a:t> Group!</a:t>
            </a:r>
            <a:br>
              <a:rPr lang="en-US" dirty="0">
                <a:latin typeface="Myriad Pro SemiCond" panose="020B0503030403020204" pitchFamily="34" charset="0"/>
              </a:rPr>
            </a:br>
            <a:br>
              <a:rPr lang="en-US" dirty="0">
                <a:latin typeface="Myriad Pro SemiCond" panose="020B0503030403020204" pitchFamily="34" charset="0"/>
              </a:rPr>
            </a:br>
            <a:r>
              <a:rPr lang="en-US" dirty="0">
                <a:latin typeface="Myriad Pro SemiCond" panose="020B0503030403020204" pitchFamily="34" charset="0"/>
              </a:rPr>
              <a:t>Yom Kippur Explanatory Service: </a:t>
            </a:r>
            <a:r>
              <a:rPr lang="en-US" b="1" dirty="0">
                <a:latin typeface="Myriad Pro SemiCond" panose="020B0503030403020204" pitchFamily="34" charset="0"/>
              </a:rPr>
              <a:t>Thursday 24 September @ 20.00</a:t>
            </a:r>
            <a:br>
              <a:rPr lang="en-US" dirty="0">
                <a:latin typeface="Myriad Pro SemiCond" panose="020B0503030403020204" pitchFamily="34" charset="0"/>
              </a:rPr>
            </a:br>
            <a:br>
              <a:rPr lang="en-US" dirty="0">
                <a:latin typeface="Myriad Pro SemiCond" panose="020B0503030403020204" pitchFamily="34" charset="0"/>
              </a:rPr>
            </a:br>
            <a:r>
              <a:rPr lang="en-US" dirty="0">
                <a:latin typeface="Myriad Pro SemiCond" panose="020B0503030403020204" pitchFamily="34" charset="0"/>
              </a:rPr>
              <a:t>Shana Tova!</a:t>
            </a:r>
          </a:p>
        </p:txBody>
      </p:sp>
    </p:spTree>
    <p:extLst>
      <p:ext uri="{BB962C8B-B14F-4D97-AF65-F5344CB8AC3E}">
        <p14:creationId xmlns:p14="http://schemas.microsoft.com/office/powerpoint/2010/main" val="199769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7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EEB4F-91FA-4C5D-B633-90FEC9F487FA}"/>
              </a:ext>
            </a:extLst>
          </p:cNvPr>
          <p:cNvSpPr>
            <a:spLocks noGrp="1"/>
          </p:cNvSpPr>
          <p:nvPr>
            <p:ph type="title"/>
          </p:nvPr>
        </p:nvSpPr>
        <p:spPr>
          <a:xfrm>
            <a:off x="914162" y="5488124"/>
            <a:ext cx="10157354" cy="1368152"/>
          </a:xfrm>
        </p:spPr>
        <p:txBody>
          <a:bodyPr>
            <a:normAutofit/>
          </a:bodyPr>
          <a:lstStyle/>
          <a:p>
            <a:pPr algn="ctr"/>
            <a:r>
              <a:rPr lang="en-US" sz="4000" dirty="0">
                <a:latin typeface="Myriad Pro Black SemiCond" panose="020B0903030403020204" pitchFamily="34" charset="0"/>
              </a:rPr>
              <a:t>Turning the Evening Meals into a Rosh Hashanah Experience</a:t>
            </a:r>
            <a:endParaRPr lang="en-GB" sz="4000" dirty="0"/>
          </a:p>
        </p:txBody>
      </p:sp>
      <p:sp>
        <p:nvSpPr>
          <p:cNvPr id="3" name="Content Placeholder 2">
            <a:extLst>
              <a:ext uri="{FF2B5EF4-FFF2-40B4-BE49-F238E27FC236}">
                <a16:creationId xmlns:a16="http://schemas.microsoft.com/office/drawing/2014/main" id="{FAADBE0C-85E6-4D75-A573-DF0EA224F986}"/>
              </a:ext>
            </a:extLst>
          </p:cNvPr>
          <p:cNvSpPr>
            <a:spLocks noGrp="1"/>
          </p:cNvSpPr>
          <p:nvPr>
            <p:ph idx="1"/>
          </p:nvPr>
        </p:nvSpPr>
        <p:spPr/>
        <p:txBody>
          <a:bodyPr/>
          <a:lstStyle/>
          <a:p>
            <a:endParaRPr lang="en-GB" dirty="0"/>
          </a:p>
        </p:txBody>
      </p:sp>
    </p:spTree>
    <p:extLst>
      <p:ext uri="{BB962C8B-B14F-4D97-AF65-F5344CB8AC3E}">
        <p14:creationId xmlns:p14="http://schemas.microsoft.com/office/powerpoint/2010/main" val="11643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a:latin typeface="Myriad Pro Black SemiCond" panose="020B0903030403020204" pitchFamily="34" charset="0"/>
              </a:rPr>
              <a:t>The World at One?</a:t>
            </a:r>
          </a:p>
        </p:txBody>
      </p:sp>
      <p:sp>
        <p:nvSpPr>
          <p:cNvPr id="14" name="Content Placeholder 13"/>
          <p:cNvSpPr>
            <a:spLocks noGrp="1"/>
          </p:cNvSpPr>
          <p:nvPr>
            <p:ph idx="1"/>
          </p:nvPr>
        </p:nvSpPr>
        <p:spPr/>
        <p:txBody>
          <a:bodyPr>
            <a:normAutofit/>
          </a:bodyPr>
          <a:lstStyle/>
          <a:p>
            <a:pPr marL="0" indent="0" algn="ctr">
              <a:buNone/>
            </a:pPr>
            <a:r>
              <a:rPr lang="he-IL" dirty="0"/>
              <a:t>וּבְכֵן תֵּן פַּחְדְּךָ יְהֹוָה אֱלֹהֵֽינוּ עַל כָּל מַעֲשֶֽׂיךָ וְאֵימָתְךָ עַל כָּל מַה שֶּׁבָּרָֽאתָ. וְיִירָאֽוּךָ כָּל הַמַּעֲשִׂים וְיִשְׁתַּחֲווּ לְפָנֶיךָ כָּל הַבְּרוּאִים. וְיֵעָשׂוּ כֻלָּם אֲגֻדָּה אֶחָת לַעֲשׂוֹת רְצוֹנְךָ בְּלֵבָב שָׁלֵם. כְּמוֹ שֶׁיָּדַֽעְנוּ יְהֹוָה אֱלֹהֵֽינוּ שֶׁהַשִּׁלְטוֹן לְפָנֶֽיךָ עֹז בְּיָדְךָ וּגְבוּרָה בִּימִינֶֽךָ וְשִׁמְךָ נוֹרָא עַל כָּל מַה שֶּׁבָּרָֽאתָ: </a:t>
            </a:r>
          </a:p>
          <a:p>
            <a:pPr marL="0" indent="0" algn="ctr">
              <a:buNone/>
            </a:pPr>
            <a:r>
              <a:rPr lang="en-GB" dirty="0">
                <a:latin typeface="Myriad Pro SemiCond" panose="020B0503030403020204" pitchFamily="34" charset="0"/>
              </a:rPr>
              <a:t>And so, grant that Your awe, Hashem, our God, be upon all Your works, and Your dread upon all You have created; and [then] all [Your] works will fear You, and prostrate before You will be all [Your] created beings. And may they all form a single band to do Your will with a perfect heart. For we know Hashem, our God that rulership is Yours, strength is in Your hand, might is in Your right hand and Your Name is awesome over all You have created.</a:t>
            </a:r>
          </a:p>
          <a:p>
            <a:pPr marL="0" indent="0" algn="ctr">
              <a:buNone/>
            </a:pPr>
            <a:r>
              <a:rPr lang="en-GB" b="1" i="1" dirty="0">
                <a:latin typeface="Myriad Pro SemiCond" panose="020B0503030403020204" pitchFamily="34" charset="0"/>
              </a:rPr>
              <a:t>Recited in every Rosh Hashanah Amidah (example – </a:t>
            </a:r>
            <a:r>
              <a:rPr lang="en-GB" b="1" i="1" dirty="0" err="1">
                <a:latin typeface="Myriad Pro SemiCond" panose="020B0503030403020204" pitchFamily="34" charset="0"/>
              </a:rPr>
              <a:t>Koren</a:t>
            </a:r>
            <a:r>
              <a:rPr lang="en-GB" b="1" i="1" dirty="0">
                <a:latin typeface="Myriad Pro SemiCond" panose="020B0503030403020204" pitchFamily="34" charset="0"/>
              </a:rPr>
              <a:t> p.67, </a:t>
            </a:r>
            <a:r>
              <a:rPr lang="en-GB" b="1" i="1" dirty="0" err="1">
                <a:latin typeface="Myriad Pro SemiCond" panose="020B0503030403020204" pitchFamily="34" charset="0"/>
              </a:rPr>
              <a:t>Artscroll</a:t>
            </a:r>
            <a:r>
              <a:rPr lang="en-GB" b="1" i="1" dirty="0">
                <a:latin typeface="Myriad Pro SemiCond" panose="020B0503030403020204" pitchFamily="34" charset="0"/>
              </a:rPr>
              <a:t> p.64)</a:t>
            </a:r>
          </a:p>
          <a:p>
            <a:pPr marL="0" indent="0">
              <a:buNone/>
            </a:pPr>
            <a:endParaRPr lang="en-US" dirty="0"/>
          </a:p>
        </p:txBody>
      </p:sp>
    </p:spTree>
    <p:extLst>
      <p:ext uri="{BB962C8B-B14F-4D97-AF65-F5344CB8AC3E}">
        <p14:creationId xmlns:p14="http://schemas.microsoft.com/office/powerpoint/2010/main" val="711182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E759E-DD28-48D8-80A4-2A8C0411446A}"/>
              </a:ext>
            </a:extLst>
          </p:cNvPr>
          <p:cNvSpPr>
            <a:spLocks noGrp="1"/>
          </p:cNvSpPr>
          <p:nvPr>
            <p:ph type="title"/>
          </p:nvPr>
        </p:nvSpPr>
        <p:spPr/>
        <p:txBody>
          <a:bodyPr/>
          <a:lstStyle/>
          <a:p>
            <a:pPr algn="ctr"/>
            <a:r>
              <a:rPr lang="en-US" dirty="0" err="1">
                <a:latin typeface="Myriad Pro Black SemiCond" panose="020B0903030403020204" pitchFamily="34" charset="0"/>
              </a:rPr>
              <a:t>L’Chayim</a:t>
            </a:r>
            <a:r>
              <a:rPr lang="en-US" dirty="0">
                <a:latin typeface="Myriad Pro Black SemiCond" panose="020B0903030403020204" pitchFamily="34" charset="0"/>
              </a:rPr>
              <a:t>!</a:t>
            </a:r>
            <a:endParaRPr lang="en-GB" dirty="0"/>
          </a:p>
        </p:txBody>
      </p:sp>
      <p:sp>
        <p:nvSpPr>
          <p:cNvPr id="3" name="Content Placeholder 2">
            <a:extLst>
              <a:ext uri="{FF2B5EF4-FFF2-40B4-BE49-F238E27FC236}">
                <a16:creationId xmlns:a16="http://schemas.microsoft.com/office/drawing/2014/main" id="{03CAEC2B-F182-41E0-853F-5CD28123A0C6}"/>
              </a:ext>
            </a:extLst>
          </p:cNvPr>
          <p:cNvSpPr>
            <a:spLocks noGrp="1"/>
          </p:cNvSpPr>
          <p:nvPr>
            <p:ph idx="1"/>
          </p:nvPr>
        </p:nvSpPr>
        <p:spPr/>
        <p:txBody>
          <a:bodyPr>
            <a:normAutofit/>
          </a:bodyPr>
          <a:lstStyle/>
          <a:p>
            <a:pPr marL="0" indent="0" algn="ctr">
              <a:buNone/>
            </a:pPr>
            <a:r>
              <a:rPr lang="en-GB" sz="3200" dirty="0">
                <a:latin typeface="Myriad Pro SemiCond" panose="020B0503030403020204" pitchFamily="34" charset="0"/>
              </a:rPr>
              <a:t>Remember us for </a:t>
            </a:r>
            <a:r>
              <a:rPr lang="en-GB" sz="3200" b="1" dirty="0">
                <a:latin typeface="Myriad Pro SemiCond" panose="020B0503030403020204" pitchFamily="34" charset="0"/>
              </a:rPr>
              <a:t>life</a:t>
            </a:r>
            <a:r>
              <a:rPr lang="en-GB" sz="3200" dirty="0">
                <a:latin typeface="Myriad Pro SemiCond" panose="020B0503030403020204" pitchFamily="34" charset="0"/>
              </a:rPr>
              <a:t>…</a:t>
            </a:r>
          </a:p>
          <a:p>
            <a:pPr marL="0" indent="0" algn="ctr">
              <a:buNone/>
            </a:pPr>
            <a:r>
              <a:rPr lang="en-GB" sz="3200" dirty="0">
                <a:latin typeface="Myriad Pro SemiCond" panose="020B0503030403020204" pitchFamily="34" charset="0"/>
              </a:rPr>
              <a:t>…Who remembers His creatures in compassion for </a:t>
            </a:r>
            <a:r>
              <a:rPr lang="en-GB" sz="3200" b="1" dirty="0">
                <a:latin typeface="Myriad Pro SemiCond" panose="020B0503030403020204" pitchFamily="34" charset="0"/>
              </a:rPr>
              <a:t>life</a:t>
            </a:r>
            <a:r>
              <a:rPr lang="en-GB" sz="3200" dirty="0">
                <a:latin typeface="Myriad Pro SemiCond" panose="020B0503030403020204" pitchFamily="34" charset="0"/>
              </a:rPr>
              <a:t>.</a:t>
            </a:r>
          </a:p>
          <a:p>
            <a:pPr marL="0" indent="0" algn="ctr">
              <a:buNone/>
            </a:pPr>
            <a:r>
              <a:rPr lang="en-GB" sz="3200" dirty="0">
                <a:latin typeface="Myriad Pro SemiCond" panose="020B0503030403020204" pitchFamily="34" charset="0"/>
              </a:rPr>
              <a:t>And write, for a good </a:t>
            </a:r>
            <a:r>
              <a:rPr lang="en-GB" sz="3200" b="1" dirty="0">
                <a:latin typeface="Myriad Pro SemiCond" panose="020B0503030403020204" pitchFamily="34" charset="0"/>
              </a:rPr>
              <a:t>life</a:t>
            </a:r>
            <a:r>
              <a:rPr lang="en-GB" sz="3200" dirty="0">
                <a:latin typeface="Myriad Pro SemiCond" panose="020B0503030403020204" pitchFamily="34" charset="0"/>
              </a:rPr>
              <a:t>, all the children of your covenant.</a:t>
            </a:r>
          </a:p>
          <a:p>
            <a:pPr marL="0" indent="0" algn="ctr">
              <a:buNone/>
            </a:pPr>
            <a:r>
              <a:rPr lang="en-GB" sz="3200" dirty="0">
                <a:latin typeface="Myriad Pro SemiCond" panose="020B0503030403020204" pitchFamily="34" charset="0"/>
              </a:rPr>
              <a:t>In the book of </a:t>
            </a:r>
            <a:r>
              <a:rPr lang="en-GB" sz="3200" b="1" dirty="0">
                <a:latin typeface="Myriad Pro SemiCond" panose="020B0503030403020204" pitchFamily="34" charset="0"/>
              </a:rPr>
              <a:t>life</a:t>
            </a:r>
            <a:r>
              <a:rPr lang="en-GB" sz="3200" dirty="0">
                <a:latin typeface="Myriad Pro SemiCond" panose="020B0503030403020204" pitchFamily="34" charset="0"/>
              </a:rPr>
              <a:t>, blessing, peace and prosperity, may we and all Your people the house of Israel be remembered and written before You for a good </a:t>
            </a:r>
            <a:r>
              <a:rPr lang="en-GB" sz="3200" b="1" dirty="0">
                <a:latin typeface="Myriad Pro SemiCond" panose="020B0503030403020204" pitchFamily="34" charset="0"/>
              </a:rPr>
              <a:t>life</a:t>
            </a:r>
            <a:r>
              <a:rPr lang="en-GB" sz="3200" dirty="0">
                <a:latin typeface="Myriad Pro SemiCond" panose="020B0503030403020204" pitchFamily="34" charset="0"/>
              </a:rPr>
              <a:t>, and for peace.</a:t>
            </a:r>
          </a:p>
          <a:p>
            <a:pPr marL="0" indent="0" algn="ctr">
              <a:buNone/>
            </a:pPr>
            <a:endParaRPr lang="en-GB" sz="3200" dirty="0">
              <a:latin typeface="Myriad Pro SemiCond" panose="020B0503030403020204" pitchFamily="34" charset="0"/>
            </a:endParaRPr>
          </a:p>
          <a:p>
            <a:pPr marL="0" indent="0" algn="ctr">
              <a:buNone/>
            </a:pPr>
            <a:endParaRPr lang="en-GB" sz="3200" dirty="0"/>
          </a:p>
        </p:txBody>
      </p:sp>
    </p:spTree>
    <p:extLst>
      <p:ext uri="{BB962C8B-B14F-4D97-AF65-F5344CB8AC3E}">
        <p14:creationId xmlns:p14="http://schemas.microsoft.com/office/powerpoint/2010/main" val="925742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16393" y="218254"/>
            <a:ext cx="9073007" cy="864096"/>
          </a:xfrm>
        </p:spPr>
        <p:txBody>
          <a:bodyPr>
            <a:normAutofit fontScale="92500"/>
          </a:bodyPr>
          <a:lstStyle/>
          <a:p>
            <a:pPr algn="ctr"/>
            <a:r>
              <a:rPr lang="en-US" sz="3600" dirty="0">
                <a:latin typeface="Myriad Pro Black SemiCond" panose="020B0903030403020204" pitchFamily="34" charset="0"/>
              </a:rPr>
              <a:t>Structure of Musaf (Additional Service) </a:t>
            </a:r>
            <a:r>
              <a:rPr lang="en-US" sz="3600" dirty="0" err="1">
                <a:latin typeface="Myriad Pro Black SemiCond" panose="020B0903030403020204" pitchFamily="34" charset="0"/>
              </a:rPr>
              <a:t>Amida</a:t>
            </a:r>
            <a:endParaRPr lang="en-US" sz="3600" dirty="0">
              <a:latin typeface="Myriad Pro Black SemiCond" panose="020B0903030403020204" pitchFamily="34" charset="0"/>
            </a:endParaRPr>
          </a:p>
        </p:txBody>
      </p:sp>
      <p:graphicFrame>
        <p:nvGraphicFramePr>
          <p:cNvPr id="10" name="Diagram 9">
            <a:extLst>
              <a:ext uri="{FF2B5EF4-FFF2-40B4-BE49-F238E27FC236}">
                <a16:creationId xmlns:a16="http://schemas.microsoft.com/office/drawing/2014/main" id="{0509AD77-2AFB-48D6-BE51-E0DDCBBB94A1}"/>
              </a:ext>
            </a:extLst>
          </p:cNvPr>
          <p:cNvGraphicFramePr/>
          <p:nvPr>
            <p:extLst>
              <p:ext uri="{D42A27DB-BD31-4B8C-83A1-F6EECF244321}">
                <p14:modId xmlns:p14="http://schemas.microsoft.com/office/powerpoint/2010/main" val="559136045"/>
              </p:ext>
            </p:extLst>
          </p:nvPr>
        </p:nvGraphicFramePr>
        <p:xfrm>
          <a:off x="1989956" y="1052736"/>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583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err="1">
                <a:latin typeface="Myriad Pro Black SemiCond" panose="020B0903030403020204" pitchFamily="34" charset="0"/>
              </a:rPr>
              <a:t>Malchuyot</a:t>
            </a:r>
            <a:r>
              <a:rPr lang="en-US" dirty="0">
                <a:latin typeface="Myriad Pro Black SemiCond" panose="020B0903030403020204" pitchFamily="34" charset="0"/>
              </a:rPr>
              <a:t> - Kingship</a:t>
            </a:r>
          </a:p>
        </p:txBody>
      </p:sp>
      <p:graphicFrame>
        <p:nvGraphicFramePr>
          <p:cNvPr id="4" name="Content Placeholder 3">
            <a:extLst>
              <a:ext uri="{FF2B5EF4-FFF2-40B4-BE49-F238E27FC236}">
                <a16:creationId xmlns:a16="http://schemas.microsoft.com/office/drawing/2014/main" id="{BCA74BE4-9DDE-453F-9BD2-436AABFDDBA6}"/>
              </a:ext>
            </a:extLst>
          </p:cNvPr>
          <p:cNvGraphicFramePr>
            <a:graphicFrameLocks noGrp="1"/>
          </p:cNvGraphicFramePr>
          <p:nvPr>
            <p:ph idx="1"/>
            <p:extLst>
              <p:ext uri="{D42A27DB-BD31-4B8C-83A1-F6EECF244321}">
                <p14:modId xmlns:p14="http://schemas.microsoft.com/office/powerpoint/2010/main" val="3391830866"/>
              </p:ext>
            </p:extLst>
          </p:nvPr>
        </p:nvGraphicFramePr>
        <p:xfrm>
          <a:off x="1117600" y="1701800"/>
          <a:ext cx="10156825"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5806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err="1">
                <a:latin typeface="Myriad Pro Black SemiCond" panose="020B0903030403020204" pitchFamily="34" charset="0"/>
              </a:rPr>
              <a:t>Zichronot</a:t>
            </a:r>
            <a:r>
              <a:rPr lang="en-US" dirty="0">
                <a:latin typeface="Myriad Pro Black SemiCond" panose="020B0903030403020204" pitchFamily="34" charset="0"/>
              </a:rPr>
              <a:t> – Remembrances</a:t>
            </a:r>
          </a:p>
        </p:txBody>
      </p:sp>
      <p:graphicFrame>
        <p:nvGraphicFramePr>
          <p:cNvPr id="4" name="Content Placeholder 3">
            <a:extLst>
              <a:ext uri="{FF2B5EF4-FFF2-40B4-BE49-F238E27FC236}">
                <a16:creationId xmlns:a16="http://schemas.microsoft.com/office/drawing/2014/main" id="{BCA74BE4-9DDE-453F-9BD2-436AABFDDBA6}"/>
              </a:ext>
            </a:extLst>
          </p:cNvPr>
          <p:cNvGraphicFramePr>
            <a:graphicFrameLocks noGrp="1"/>
          </p:cNvGraphicFramePr>
          <p:nvPr>
            <p:ph idx="1"/>
            <p:extLst>
              <p:ext uri="{D42A27DB-BD31-4B8C-83A1-F6EECF244321}">
                <p14:modId xmlns:p14="http://schemas.microsoft.com/office/powerpoint/2010/main" val="2095411483"/>
              </p:ext>
            </p:extLst>
          </p:nvPr>
        </p:nvGraphicFramePr>
        <p:xfrm>
          <a:off x="1117600" y="1701800"/>
          <a:ext cx="10156825"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860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pPr algn="ctr"/>
            <a:r>
              <a:rPr lang="en-US" dirty="0" err="1">
                <a:latin typeface="Myriad Pro Black SemiCond" panose="020B0903030403020204" pitchFamily="34" charset="0"/>
              </a:rPr>
              <a:t>Shofarot</a:t>
            </a:r>
            <a:endParaRPr lang="en-US" dirty="0">
              <a:latin typeface="Myriad Pro Black SemiCond" panose="020B0903030403020204" pitchFamily="34" charset="0"/>
            </a:endParaRPr>
          </a:p>
        </p:txBody>
      </p:sp>
      <p:graphicFrame>
        <p:nvGraphicFramePr>
          <p:cNvPr id="4" name="Content Placeholder 3">
            <a:extLst>
              <a:ext uri="{FF2B5EF4-FFF2-40B4-BE49-F238E27FC236}">
                <a16:creationId xmlns:a16="http://schemas.microsoft.com/office/drawing/2014/main" id="{BCA74BE4-9DDE-453F-9BD2-436AABFDDBA6}"/>
              </a:ext>
            </a:extLst>
          </p:cNvPr>
          <p:cNvGraphicFramePr>
            <a:graphicFrameLocks noGrp="1"/>
          </p:cNvGraphicFramePr>
          <p:nvPr>
            <p:ph idx="1"/>
            <p:extLst>
              <p:ext uri="{D42A27DB-BD31-4B8C-83A1-F6EECF244321}">
                <p14:modId xmlns:p14="http://schemas.microsoft.com/office/powerpoint/2010/main" val="3621494960"/>
              </p:ext>
            </p:extLst>
          </p:nvPr>
        </p:nvGraphicFramePr>
        <p:xfrm>
          <a:off x="1117600" y="1701800"/>
          <a:ext cx="10156825"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4422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50E7-941C-4418-B524-37161593EE68}"/>
              </a:ext>
            </a:extLst>
          </p:cNvPr>
          <p:cNvSpPr>
            <a:spLocks noGrp="1"/>
          </p:cNvSpPr>
          <p:nvPr>
            <p:ph type="title"/>
          </p:nvPr>
        </p:nvSpPr>
        <p:spPr/>
        <p:txBody>
          <a:bodyPr/>
          <a:lstStyle/>
          <a:p>
            <a:pPr algn="ctr"/>
            <a:r>
              <a:rPr lang="en-GB" dirty="0" err="1">
                <a:latin typeface="Myriad Pro Black SemiCond" panose="020B0903030403020204" pitchFamily="34" charset="0"/>
              </a:rPr>
              <a:t>Tashlich</a:t>
            </a:r>
            <a:endParaRPr lang="en-GB" dirty="0">
              <a:latin typeface="Myriad Pro Black SemiCond" panose="020B0903030403020204" pitchFamily="34" charset="0"/>
            </a:endParaRPr>
          </a:p>
        </p:txBody>
      </p:sp>
      <p:sp>
        <p:nvSpPr>
          <p:cNvPr id="3" name="Content Placeholder 2">
            <a:extLst>
              <a:ext uri="{FF2B5EF4-FFF2-40B4-BE49-F238E27FC236}">
                <a16:creationId xmlns:a16="http://schemas.microsoft.com/office/drawing/2014/main" id="{065D17F8-5905-4C94-9EED-8AC3998AD957}"/>
              </a:ext>
            </a:extLst>
          </p:cNvPr>
          <p:cNvSpPr>
            <a:spLocks noGrp="1"/>
          </p:cNvSpPr>
          <p:nvPr>
            <p:ph idx="1"/>
          </p:nvPr>
        </p:nvSpPr>
        <p:spPr/>
        <p:txBody>
          <a:bodyPr/>
          <a:lstStyle/>
          <a:p>
            <a:pPr marL="0" indent="0">
              <a:buNone/>
            </a:pPr>
            <a:endParaRPr lang="en-GB" dirty="0"/>
          </a:p>
        </p:txBody>
      </p:sp>
    </p:spTree>
    <p:extLst>
      <p:ext uri="{BB962C8B-B14F-4D97-AF65-F5344CB8AC3E}">
        <p14:creationId xmlns:p14="http://schemas.microsoft.com/office/powerpoint/2010/main" val="508492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ooks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extLst>
    <a:ext uri="{05A4C25C-085E-4340-85A3-A5531E510DB2}">
      <thm15:themeFamily xmlns:thm15="http://schemas.microsoft.com/office/thememl/2012/main" name="TF02787940.potx" id="{9A4E33EC-D715-440E-9062-8AFA4CC9E341}" vid="{0DFBCB81-4ACA-49F1-BA1C-2B43B27F1FC4}"/>
    </a:ext>
  </a:ext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bookstack presentation (widescreen)</Template>
  <TotalTime>2378</TotalTime>
  <Words>462</Words>
  <Application>Microsoft Office PowerPoint</Application>
  <PresentationFormat>Custom</PresentationFormat>
  <Paragraphs>43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Myriad Pro Black SemiCond</vt:lpstr>
      <vt:lpstr>Myriad Pro SemiCond</vt:lpstr>
      <vt:lpstr>Books 16x9</vt:lpstr>
      <vt:lpstr>Rosh Hashanah Online Explanatory Service  Discovering new meaning in our prayers and customs</vt:lpstr>
      <vt:lpstr>Turning the Evening Meals into a Rosh Hashanah Experience</vt:lpstr>
      <vt:lpstr>The World at One?</vt:lpstr>
      <vt:lpstr>L’Chayim!</vt:lpstr>
      <vt:lpstr>PowerPoint Presentation</vt:lpstr>
      <vt:lpstr>Malchuyot - Kingship</vt:lpstr>
      <vt:lpstr>Zichronot – Remembrances</vt:lpstr>
      <vt:lpstr>Shofarot</vt:lpstr>
      <vt:lpstr>Tashlich</vt:lpstr>
      <vt:lpstr> Join the Yamim Noraim Inspiration Whatsapp Group!  Yom Kippur Explanatory Service: Thursday 24 September @ 20.00  Shana Tova!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Interactive Prayer Workshop</dc:title>
  <dc:creator>Michael Rainsbury</dc:creator>
  <cp:lastModifiedBy>Michael Rainsbury</cp:lastModifiedBy>
  <cp:revision>31</cp:revision>
  <dcterms:created xsi:type="dcterms:W3CDTF">2020-09-08T20:21:15Z</dcterms:created>
  <dcterms:modified xsi:type="dcterms:W3CDTF">2020-09-16T21:51:57Z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