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62" r:id="rId5"/>
    <p:sldId id="260" r:id="rId6"/>
    <p:sldId id="259" r:id="rId7"/>
    <p:sldId id="261"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8"/>
    <p:restoredTop sz="94637"/>
  </p:normalViewPr>
  <p:slideViewPr>
    <p:cSldViewPr snapToGrid="0" snapToObjects="1">
      <p:cViewPr varScale="1">
        <p:scale>
          <a:sx n="65" d="100"/>
          <a:sy n="65" d="100"/>
        </p:scale>
        <p:origin x="148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EAF620-A226-964E-8C13-ACE5FE7E0C25}" type="datetimeFigureOut">
              <a:rPr lang="en-US" smtClean="0"/>
              <a:t>9/7/2020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5A3C3C-1AB9-E348-B7C7-94B000FC688A}" type="slidenum">
              <a:rPr lang="en-US" smtClean="0"/>
              <a:t>‹#›</a:t>
            </a:fld>
            <a:endParaRPr lang="en-US"/>
          </a:p>
        </p:txBody>
      </p:sp>
    </p:spTree>
    <p:extLst>
      <p:ext uri="{BB962C8B-B14F-4D97-AF65-F5344CB8AC3E}">
        <p14:creationId xmlns:p14="http://schemas.microsoft.com/office/powerpoint/2010/main" val="2210057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5A3C3C-1AB9-E348-B7C7-94B000FC688A}" type="slidenum">
              <a:rPr lang="en-US" smtClean="0"/>
              <a:t>1</a:t>
            </a:fld>
            <a:endParaRPr lang="en-US"/>
          </a:p>
        </p:txBody>
      </p:sp>
    </p:spTree>
    <p:extLst>
      <p:ext uri="{BB962C8B-B14F-4D97-AF65-F5344CB8AC3E}">
        <p14:creationId xmlns:p14="http://schemas.microsoft.com/office/powerpoint/2010/main" val="809552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DFE087E-7575-D049-9E26-6A761539AFAD}"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1255681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DFE087E-7575-D049-9E26-6A761539AFAD}"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67678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DFE087E-7575-D049-9E26-6A761539AFAD}"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272105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DFE087E-7575-D049-9E26-6A761539AFAD}"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423370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DFE087E-7575-D049-9E26-6A761539AFAD}" type="datetimeFigureOut">
              <a:rPr lang="en-US" smtClean="0"/>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526351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DFE087E-7575-D049-9E26-6A761539AFAD}"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25766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DFE087E-7575-D049-9E26-6A761539AFAD}" type="datetimeFigureOut">
              <a:rPr lang="en-US" smtClean="0"/>
              <a:t>9/7/2020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46814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DFE087E-7575-D049-9E26-6A761539AFAD}" type="datetimeFigureOut">
              <a:rPr lang="en-US" smtClean="0"/>
              <a:t>9/7/2020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1334128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E087E-7575-D049-9E26-6A761539AFAD}" type="datetimeFigureOut">
              <a:rPr lang="en-US" smtClean="0"/>
              <a:t>9/7/2020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1148161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DFE087E-7575-D049-9E26-6A761539AFAD}"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183734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DFE087E-7575-D049-9E26-6A761539AFAD}" type="datetimeFigureOut">
              <a:rPr lang="en-US" smtClean="0"/>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91512-750C-B64E-8F0A-14E8723D0074}" type="slidenum">
              <a:rPr lang="en-US" smtClean="0"/>
              <a:t>‹#›</a:t>
            </a:fld>
            <a:endParaRPr lang="en-US"/>
          </a:p>
        </p:txBody>
      </p:sp>
    </p:spTree>
    <p:extLst>
      <p:ext uri="{BB962C8B-B14F-4D97-AF65-F5344CB8AC3E}">
        <p14:creationId xmlns:p14="http://schemas.microsoft.com/office/powerpoint/2010/main" val="3296605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E087E-7575-D049-9E26-6A761539AFAD}" type="datetimeFigureOut">
              <a:rPr lang="en-US" smtClean="0"/>
              <a:t>9/7/2020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91512-750C-B64E-8F0A-14E8723D0074}" type="slidenum">
              <a:rPr lang="en-US" smtClean="0"/>
              <a:t>‹#›</a:t>
            </a:fld>
            <a:endParaRPr lang="en-US"/>
          </a:p>
        </p:txBody>
      </p:sp>
    </p:spTree>
    <p:extLst>
      <p:ext uri="{BB962C8B-B14F-4D97-AF65-F5344CB8AC3E}">
        <p14:creationId xmlns:p14="http://schemas.microsoft.com/office/powerpoint/2010/main" val="322818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995" y="171306"/>
            <a:ext cx="9218140" cy="1107996"/>
          </a:xfrm>
          <a:prstGeom prst="rect">
            <a:avLst/>
          </a:prstGeom>
        </p:spPr>
        <p:txBody>
          <a:bodyPr wrap="square">
            <a:spAutoFit/>
          </a:bodyPr>
          <a:lstStyle/>
          <a:p>
            <a:pPr algn="ctr"/>
            <a:r>
              <a:rPr lang="en-US" sz="2400" b="1" u="sng" dirty="0"/>
              <a:t> </a:t>
            </a:r>
            <a:r>
              <a:rPr lang="en-US" sz="2400" b="1" u="sng" dirty="0" err="1"/>
              <a:t>Areshet</a:t>
            </a:r>
            <a:r>
              <a:rPr lang="en-US" sz="2400" b="1" u="sng" dirty="0"/>
              <a:t> </a:t>
            </a:r>
            <a:r>
              <a:rPr lang="en-US" sz="2400" b="1" u="sng" dirty="0" err="1"/>
              <a:t>Sefatainu</a:t>
            </a:r>
            <a:r>
              <a:rPr lang="en-US" sz="2400" b="1" u="sng" dirty="0"/>
              <a:t> (Rosh Hashanah Machzor) </a:t>
            </a:r>
          </a:p>
          <a:p>
            <a:pPr algn="ctr"/>
            <a:r>
              <a:rPr lang="en-US" sz="2400" i="1" dirty="0" err="1"/>
              <a:t>Artscroll</a:t>
            </a:r>
            <a:r>
              <a:rPr lang="en-US" sz="2400" i="1" dirty="0"/>
              <a:t> page 510, Routledge page 157 </a:t>
            </a:r>
          </a:p>
          <a:p>
            <a:endParaRPr lang="he-IL" dirty="0"/>
          </a:p>
        </p:txBody>
      </p:sp>
      <p:graphicFrame>
        <p:nvGraphicFramePr>
          <p:cNvPr id="2" name="Table 1">
            <a:extLst>
              <a:ext uri="{FF2B5EF4-FFF2-40B4-BE49-F238E27FC236}">
                <a16:creationId xmlns:a16="http://schemas.microsoft.com/office/drawing/2014/main" id="{BE63975A-8AD6-344F-83EA-80CA4DD03E37}"/>
              </a:ext>
            </a:extLst>
          </p:cNvPr>
          <p:cNvGraphicFramePr>
            <a:graphicFrameLocks noGrp="1"/>
          </p:cNvGraphicFramePr>
          <p:nvPr>
            <p:extLst>
              <p:ext uri="{D42A27DB-BD31-4B8C-83A1-F6EECF244321}">
                <p14:modId xmlns:p14="http://schemas.microsoft.com/office/powerpoint/2010/main" val="332779900"/>
              </p:ext>
            </p:extLst>
          </p:nvPr>
        </p:nvGraphicFramePr>
        <p:xfrm>
          <a:off x="688017" y="1116197"/>
          <a:ext cx="8170608" cy="3875933"/>
        </p:xfrm>
        <a:graphic>
          <a:graphicData uri="http://schemas.openxmlformats.org/drawingml/2006/table">
            <a:tbl>
              <a:tblPr firstRow="1" bandRow="1">
                <a:tableStyleId>{5C22544A-7EE6-4342-B048-85BDC9FD1C3A}</a:tableStyleId>
              </a:tblPr>
              <a:tblGrid>
                <a:gridCol w="4085304">
                  <a:extLst>
                    <a:ext uri="{9D8B030D-6E8A-4147-A177-3AD203B41FA5}">
                      <a16:colId xmlns:a16="http://schemas.microsoft.com/office/drawing/2014/main" val="695891193"/>
                    </a:ext>
                  </a:extLst>
                </a:gridCol>
                <a:gridCol w="4085304">
                  <a:extLst>
                    <a:ext uri="{9D8B030D-6E8A-4147-A177-3AD203B41FA5}">
                      <a16:colId xmlns:a16="http://schemas.microsoft.com/office/drawing/2014/main" val="2287557948"/>
                    </a:ext>
                  </a:extLst>
                </a:gridCol>
              </a:tblGrid>
              <a:tr h="3875933">
                <a:tc>
                  <a:txBody>
                    <a:bodyPr/>
                    <a:lstStyle/>
                    <a:p>
                      <a:r>
                        <a:rPr lang="sk-SK" sz="2400" b="0" dirty="0" err="1">
                          <a:solidFill>
                            <a:schemeClr val="tx1"/>
                          </a:solidFill>
                        </a:rPr>
                        <a:t>Areshet</a:t>
                      </a:r>
                      <a:r>
                        <a:rPr lang="sk-SK" sz="2400" b="0" dirty="0">
                          <a:solidFill>
                            <a:schemeClr val="tx1"/>
                          </a:solidFill>
                        </a:rPr>
                        <a:t> </a:t>
                      </a:r>
                      <a:r>
                        <a:rPr lang="sk-SK" sz="2400" b="0" dirty="0" err="1">
                          <a:solidFill>
                            <a:schemeClr val="tx1"/>
                          </a:solidFill>
                        </a:rPr>
                        <a:t>s’fateinu</a:t>
                      </a:r>
                      <a:r>
                        <a:rPr lang="sk-SK" sz="2400" b="0" dirty="0">
                          <a:solidFill>
                            <a:schemeClr val="tx1"/>
                          </a:solidFill>
                        </a:rPr>
                        <a:t> </a:t>
                      </a:r>
                    </a:p>
                    <a:p>
                      <a:r>
                        <a:rPr lang="sk-SK" sz="2400" b="0" dirty="0" err="1">
                          <a:solidFill>
                            <a:schemeClr val="tx1"/>
                          </a:solidFill>
                        </a:rPr>
                        <a:t>ye·erav</a:t>
                      </a:r>
                      <a:r>
                        <a:rPr lang="sk-SK" sz="2400" b="0" dirty="0">
                          <a:solidFill>
                            <a:schemeClr val="tx1"/>
                          </a:solidFill>
                        </a:rPr>
                        <a:t> </a:t>
                      </a:r>
                      <a:r>
                        <a:rPr lang="sk-SK" sz="2400" b="0" dirty="0" err="1">
                          <a:solidFill>
                            <a:schemeClr val="tx1"/>
                          </a:solidFill>
                        </a:rPr>
                        <a:t>l’fanekha</a:t>
                      </a:r>
                      <a:r>
                        <a:rPr lang="sk-SK" sz="2400" b="0" dirty="0">
                          <a:solidFill>
                            <a:schemeClr val="tx1"/>
                          </a:solidFill>
                        </a:rPr>
                        <a:t>, </a:t>
                      </a:r>
                    </a:p>
                    <a:p>
                      <a:r>
                        <a:rPr lang="sk-SK" sz="2400" b="0" dirty="0" err="1">
                          <a:solidFill>
                            <a:schemeClr val="tx1"/>
                          </a:solidFill>
                        </a:rPr>
                        <a:t>el</a:t>
                      </a:r>
                      <a:r>
                        <a:rPr lang="sk-SK" sz="2400" b="0" dirty="0">
                          <a:solidFill>
                            <a:schemeClr val="tx1"/>
                          </a:solidFill>
                        </a:rPr>
                        <a:t> </a:t>
                      </a:r>
                      <a:r>
                        <a:rPr lang="sk-SK" sz="2400" b="0" dirty="0" err="1">
                          <a:solidFill>
                            <a:schemeClr val="tx1"/>
                          </a:solidFill>
                        </a:rPr>
                        <a:t>ram</a:t>
                      </a:r>
                      <a:r>
                        <a:rPr lang="sk-SK" sz="2400" b="0" dirty="0">
                          <a:solidFill>
                            <a:schemeClr val="tx1"/>
                          </a:solidFill>
                        </a:rPr>
                        <a:t> </a:t>
                      </a:r>
                      <a:r>
                        <a:rPr lang="sk-SK" sz="2400" b="0" dirty="0" err="1">
                          <a:solidFill>
                            <a:schemeClr val="tx1"/>
                          </a:solidFill>
                        </a:rPr>
                        <a:t>v’nisa</a:t>
                      </a:r>
                      <a:r>
                        <a:rPr lang="sk-SK" sz="2400" b="0" dirty="0">
                          <a:solidFill>
                            <a:schemeClr val="tx1"/>
                          </a:solidFill>
                        </a:rPr>
                        <a:t>, </a:t>
                      </a:r>
                    </a:p>
                    <a:p>
                      <a:r>
                        <a:rPr lang="sk-SK" sz="2400" b="0" dirty="0" err="1">
                          <a:solidFill>
                            <a:schemeClr val="tx1"/>
                          </a:solidFill>
                        </a:rPr>
                        <a:t>meivin</a:t>
                      </a:r>
                      <a:r>
                        <a:rPr lang="sk-SK" sz="2400" b="0" dirty="0">
                          <a:solidFill>
                            <a:schemeClr val="tx1"/>
                          </a:solidFill>
                        </a:rPr>
                        <a:t> </a:t>
                      </a:r>
                      <a:r>
                        <a:rPr lang="sk-SK" sz="2400" b="0" dirty="0" err="1">
                          <a:solidFill>
                            <a:schemeClr val="tx1"/>
                          </a:solidFill>
                        </a:rPr>
                        <a:t>u-ma·azin</a:t>
                      </a:r>
                      <a:r>
                        <a:rPr lang="sk-SK" sz="2400" b="0" dirty="0">
                          <a:solidFill>
                            <a:schemeClr val="tx1"/>
                          </a:solidFill>
                        </a:rPr>
                        <a:t>, </a:t>
                      </a:r>
                    </a:p>
                    <a:p>
                      <a:r>
                        <a:rPr lang="sk-SK" sz="2400" b="0" dirty="0" err="1">
                          <a:solidFill>
                            <a:schemeClr val="tx1"/>
                          </a:solidFill>
                        </a:rPr>
                        <a:t>mabit</a:t>
                      </a:r>
                      <a:r>
                        <a:rPr lang="sk-SK" sz="2400" b="0" dirty="0">
                          <a:solidFill>
                            <a:schemeClr val="tx1"/>
                          </a:solidFill>
                        </a:rPr>
                        <a:t> u-</a:t>
                      </a:r>
                      <a:r>
                        <a:rPr lang="sk-SK" sz="2400" b="0" dirty="0" err="1">
                          <a:solidFill>
                            <a:schemeClr val="tx1"/>
                          </a:solidFill>
                        </a:rPr>
                        <a:t>makshiv</a:t>
                      </a:r>
                      <a:r>
                        <a:rPr lang="sk-SK" sz="2400" b="0" dirty="0">
                          <a:solidFill>
                            <a:schemeClr val="tx1"/>
                          </a:solidFill>
                        </a:rPr>
                        <a:t> </a:t>
                      </a:r>
                    </a:p>
                    <a:p>
                      <a:r>
                        <a:rPr lang="sk-SK" sz="2400" b="0" dirty="0" err="1">
                          <a:solidFill>
                            <a:schemeClr val="tx1"/>
                          </a:solidFill>
                        </a:rPr>
                        <a:t>l’kol</a:t>
                      </a:r>
                      <a:r>
                        <a:rPr lang="sk-SK" sz="2400" b="0" dirty="0">
                          <a:solidFill>
                            <a:schemeClr val="tx1"/>
                          </a:solidFill>
                        </a:rPr>
                        <a:t> </a:t>
                      </a:r>
                      <a:r>
                        <a:rPr lang="sk-SK" sz="2400" b="0" dirty="0" err="1">
                          <a:solidFill>
                            <a:schemeClr val="tx1"/>
                          </a:solidFill>
                        </a:rPr>
                        <a:t>t’kiateinu</a:t>
                      </a:r>
                      <a:r>
                        <a:rPr lang="sk-SK" sz="2400" b="0" dirty="0">
                          <a:solidFill>
                            <a:schemeClr val="tx1"/>
                          </a:solidFill>
                        </a:rPr>
                        <a:t> </a:t>
                      </a:r>
                    </a:p>
                    <a:p>
                      <a:r>
                        <a:rPr lang="sk-SK" sz="2400" b="0" dirty="0">
                          <a:solidFill>
                            <a:schemeClr val="tx1"/>
                          </a:solidFill>
                        </a:rPr>
                        <a:t>U-</a:t>
                      </a:r>
                      <a:r>
                        <a:rPr lang="sk-SK" sz="2400" b="0" dirty="0" err="1">
                          <a:solidFill>
                            <a:schemeClr val="tx1"/>
                          </a:solidFill>
                        </a:rPr>
                        <a:t>t’kabel</a:t>
                      </a:r>
                      <a:r>
                        <a:rPr lang="sk-SK" sz="2400" b="0" dirty="0">
                          <a:solidFill>
                            <a:schemeClr val="tx1"/>
                          </a:solidFill>
                        </a:rPr>
                        <a:t> </a:t>
                      </a:r>
                      <a:r>
                        <a:rPr lang="sk-SK" sz="2400" b="0" dirty="0" err="1">
                          <a:solidFill>
                            <a:schemeClr val="tx1"/>
                          </a:solidFill>
                        </a:rPr>
                        <a:t>b’rah</a:t>
                      </a:r>
                      <a:r>
                        <a:rPr lang="sk-SK" sz="2400" b="0" dirty="0">
                          <a:solidFill>
                            <a:schemeClr val="tx1"/>
                          </a:solidFill>
                        </a:rPr>
                        <a:t>‫ַ‬</a:t>
                      </a:r>
                      <a:r>
                        <a:rPr lang="sk-SK" sz="2400" b="0" dirty="0" err="1">
                          <a:solidFill>
                            <a:schemeClr val="tx1"/>
                          </a:solidFill>
                        </a:rPr>
                        <a:t>amim</a:t>
                      </a:r>
                      <a:r>
                        <a:rPr lang="sk-SK" sz="2400" b="0" dirty="0">
                          <a:solidFill>
                            <a:schemeClr val="tx1"/>
                          </a:solidFill>
                        </a:rPr>
                        <a:t> u-</a:t>
                      </a:r>
                      <a:r>
                        <a:rPr lang="sk-SK" sz="2400" b="0" dirty="0" err="1">
                          <a:solidFill>
                            <a:schemeClr val="tx1"/>
                          </a:solidFill>
                        </a:rPr>
                        <a:t>vratzon</a:t>
                      </a:r>
                      <a:r>
                        <a:rPr lang="sk-SK" sz="2400" b="0" dirty="0">
                          <a:solidFill>
                            <a:schemeClr val="tx1"/>
                          </a:solidFill>
                        </a:rPr>
                        <a:t> </a:t>
                      </a:r>
                    </a:p>
                    <a:p>
                      <a:r>
                        <a:rPr lang="sk-SK" sz="2400" b="0" dirty="0" err="1">
                          <a:solidFill>
                            <a:schemeClr val="tx1"/>
                          </a:solidFill>
                        </a:rPr>
                        <a:t>Seder</a:t>
                      </a:r>
                      <a:r>
                        <a:rPr lang="sk-SK" sz="2400" b="0" dirty="0">
                          <a:solidFill>
                            <a:schemeClr val="tx1"/>
                          </a:solidFill>
                        </a:rPr>
                        <a:t> </a:t>
                      </a:r>
                      <a:r>
                        <a:rPr lang="sk-SK" sz="2400" b="0" dirty="0" err="1">
                          <a:solidFill>
                            <a:srgbClr val="FF0000"/>
                          </a:solidFill>
                        </a:rPr>
                        <a:t>malkhuyoteinu</a:t>
                      </a:r>
                      <a:r>
                        <a:rPr lang="sk-SK" sz="2400" b="0" dirty="0">
                          <a:solidFill>
                            <a:schemeClr val="tx1"/>
                          </a:solidFill>
                        </a:rPr>
                        <a:t> / </a:t>
                      </a:r>
                      <a:r>
                        <a:rPr lang="sk-SK" sz="2400" b="0" dirty="0" err="1">
                          <a:solidFill>
                            <a:srgbClr val="00B050"/>
                          </a:solidFill>
                        </a:rPr>
                        <a:t>zikhronoteinu</a:t>
                      </a:r>
                      <a:r>
                        <a:rPr lang="sk-SK" sz="2400" b="0" dirty="0">
                          <a:solidFill>
                            <a:schemeClr val="tx1"/>
                          </a:solidFill>
                        </a:rPr>
                        <a:t> / </a:t>
                      </a:r>
                      <a:r>
                        <a:rPr lang="sk-SK" sz="2400" b="0" dirty="0" err="1">
                          <a:solidFill>
                            <a:srgbClr val="7030A0"/>
                          </a:solidFill>
                        </a:rPr>
                        <a:t>shof’roteinu</a:t>
                      </a:r>
                      <a:endParaRPr lang="sk-SK" sz="2400" b="0"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he-IL" sz="2400" b="0" dirty="0">
                          <a:solidFill>
                            <a:schemeClr val="tx1"/>
                          </a:solidFill>
                        </a:rPr>
                        <a:t>אֲרֶשֶׁת שְׂפָתֵינוּ </a:t>
                      </a:r>
                      <a:endParaRPr lang="en-GB" sz="2400" b="0" dirty="0">
                        <a:solidFill>
                          <a:schemeClr val="tx1"/>
                        </a:solidFill>
                      </a:endParaRPr>
                    </a:p>
                    <a:p>
                      <a:pPr algn="r"/>
                      <a:r>
                        <a:rPr lang="he-IL" sz="2400" b="0" dirty="0">
                          <a:solidFill>
                            <a:schemeClr val="tx1"/>
                          </a:solidFill>
                        </a:rPr>
                        <a:t>יֶעֱרַב לְפָנֶיךָ</a:t>
                      </a:r>
                    </a:p>
                    <a:p>
                      <a:pPr algn="r"/>
                      <a:r>
                        <a:rPr lang="he-IL" sz="2400" b="0" dirty="0">
                          <a:solidFill>
                            <a:schemeClr val="tx1"/>
                          </a:solidFill>
                        </a:rPr>
                        <a:t>‫אֵל רָם וְנִשָּׂא</a:t>
                      </a:r>
                    </a:p>
                    <a:p>
                      <a:pPr algn="r"/>
                      <a:r>
                        <a:rPr lang="he-IL" sz="2400" b="0" dirty="0">
                          <a:solidFill>
                            <a:schemeClr val="tx1"/>
                          </a:solidFill>
                        </a:rPr>
                        <a:t>‫מֵבִין וּמַאֲזִין</a:t>
                      </a:r>
                    </a:p>
                    <a:p>
                      <a:pPr algn="r"/>
                      <a:r>
                        <a:rPr lang="he-IL" sz="2400" b="0" dirty="0">
                          <a:solidFill>
                            <a:schemeClr val="tx1"/>
                          </a:solidFill>
                        </a:rPr>
                        <a:t>‫מַבִּיט וּמַקְשִׁיב</a:t>
                      </a:r>
                    </a:p>
                    <a:p>
                      <a:pPr algn="r"/>
                      <a:r>
                        <a:rPr lang="he-IL" sz="2400" b="0" dirty="0">
                          <a:solidFill>
                            <a:schemeClr val="tx1"/>
                          </a:solidFill>
                        </a:rPr>
                        <a:t>‫לְקוֹל תְּקִיעָתֵנוּ</a:t>
                      </a:r>
                    </a:p>
                    <a:p>
                      <a:pPr algn="r"/>
                      <a:r>
                        <a:rPr lang="he-IL" sz="2400" b="0" dirty="0">
                          <a:solidFill>
                            <a:schemeClr val="tx1"/>
                          </a:solidFill>
                        </a:rPr>
                        <a:t>‫וּתְקַבֵּל בְּרַחֲמִים וּבְרָצוֹן</a:t>
                      </a:r>
                      <a:endParaRPr lang="en-GB" sz="2400" b="0" dirty="0">
                        <a:solidFill>
                          <a:schemeClr val="tx1"/>
                        </a:solidFill>
                      </a:endParaRPr>
                    </a:p>
                    <a:p>
                      <a:pPr algn="r"/>
                      <a:r>
                        <a:rPr lang="he-IL" sz="2400" b="0" dirty="0">
                          <a:solidFill>
                            <a:schemeClr val="tx1"/>
                          </a:solidFill>
                        </a:rPr>
                        <a:t>סֵדֶר </a:t>
                      </a:r>
                      <a:r>
                        <a:rPr lang="he-IL" sz="2400" b="0" dirty="0" err="1">
                          <a:solidFill>
                            <a:srgbClr val="FF0000"/>
                          </a:solidFill>
                        </a:rPr>
                        <a:t>מַלְכֻיּוֹתֵינו</a:t>
                      </a:r>
                      <a:r>
                        <a:rPr lang="he-IL" sz="2400" b="0" dirty="0">
                          <a:solidFill>
                            <a:srgbClr val="FF0000"/>
                          </a:solidFill>
                        </a:rPr>
                        <a:t>ּ</a:t>
                      </a:r>
                      <a:r>
                        <a:rPr lang="he-IL" sz="2400" b="0" dirty="0">
                          <a:solidFill>
                            <a:schemeClr val="tx1"/>
                          </a:solidFill>
                        </a:rPr>
                        <a:t> / </a:t>
                      </a:r>
                      <a:r>
                        <a:rPr lang="he-IL" sz="2400" b="0" dirty="0" err="1">
                          <a:solidFill>
                            <a:srgbClr val="00B050"/>
                          </a:solidFill>
                        </a:rPr>
                        <a:t>זִכְרוֹנוֹתֵינו</a:t>
                      </a:r>
                      <a:r>
                        <a:rPr lang="he-IL" sz="2400" b="0" dirty="0">
                          <a:solidFill>
                            <a:srgbClr val="00B050"/>
                          </a:solidFill>
                        </a:rPr>
                        <a:t>ּ</a:t>
                      </a:r>
                      <a:r>
                        <a:rPr lang="he-IL" sz="2400" b="0" dirty="0">
                          <a:solidFill>
                            <a:schemeClr val="tx1"/>
                          </a:solidFill>
                        </a:rPr>
                        <a:t> / </a:t>
                      </a:r>
                      <a:r>
                        <a:rPr lang="he-IL" sz="2400" b="0" dirty="0">
                          <a:solidFill>
                            <a:srgbClr val="7030A0"/>
                          </a:solidFill>
                        </a:rPr>
                        <a:t>שׁוֹפְרוֹתֵינוּ</a:t>
                      </a:r>
                      <a:endParaRPr lang="en-US" sz="2400" b="0"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348299"/>
                  </a:ext>
                </a:extLst>
              </a:tr>
            </a:tbl>
          </a:graphicData>
        </a:graphic>
      </p:graphicFrame>
      <p:graphicFrame>
        <p:nvGraphicFramePr>
          <p:cNvPr id="3" name="Table 2">
            <a:extLst>
              <a:ext uri="{FF2B5EF4-FFF2-40B4-BE49-F238E27FC236}">
                <a16:creationId xmlns:a16="http://schemas.microsoft.com/office/drawing/2014/main" id="{4C45455F-BE9B-424A-8A09-78BDC56B4721}"/>
              </a:ext>
            </a:extLst>
          </p:cNvPr>
          <p:cNvGraphicFramePr>
            <a:graphicFrameLocks noGrp="1"/>
          </p:cNvGraphicFramePr>
          <p:nvPr>
            <p:extLst>
              <p:ext uri="{D42A27DB-BD31-4B8C-83A1-F6EECF244321}">
                <p14:modId xmlns:p14="http://schemas.microsoft.com/office/powerpoint/2010/main" val="2813094519"/>
              </p:ext>
            </p:extLst>
          </p:nvPr>
        </p:nvGraphicFramePr>
        <p:xfrm>
          <a:off x="688017" y="5273040"/>
          <a:ext cx="8170607" cy="1889760"/>
        </p:xfrm>
        <a:graphic>
          <a:graphicData uri="http://schemas.openxmlformats.org/drawingml/2006/table">
            <a:tbl>
              <a:tblPr firstRow="1" bandRow="1">
                <a:tableStyleId>{5C22544A-7EE6-4342-B048-85BDC9FD1C3A}</a:tableStyleId>
              </a:tblPr>
              <a:tblGrid>
                <a:gridCol w="8170607">
                  <a:extLst>
                    <a:ext uri="{9D8B030D-6E8A-4147-A177-3AD203B41FA5}">
                      <a16:colId xmlns:a16="http://schemas.microsoft.com/office/drawing/2014/main" val="506734009"/>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sk-SK" sz="2000" dirty="0"/>
                        <a:t>May </a:t>
                      </a:r>
                      <a:r>
                        <a:rPr lang="sk-SK" sz="2000" dirty="0" err="1"/>
                        <a:t>the</a:t>
                      </a:r>
                      <a:r>
                        <a:rPr lang="sk-SK" sz="2000" dirty="0"/>
                        <a:t> </a:t>
                      </a:r>
                      <a:r>
                        <a:rPr lang="sk-SK" sz="2000" dirty="0" err="1"/>
                        <a:t>words</a:t>
                      </a:r>
                      <a:r>
                        <a:rPr lang="sk-SK" sz="2000" dirty="0"/>
                        <a:t> of </a:t>
                      </a:r>
                      <a:r>
                        <a:rPr lang="sk-SK" sz="2000" dirty="0" err="1"/>
                        <a:t>our</a:t>
                      </a:r>
                      <a:r>
                        <a:rPr lang="sk-SK" sz="2000" dirty="0"/>
                        <a:t> </a:t>
                      </a:r>
                      <a:r>
                        <a:rPr lang="sk-SK" sz="2000" dirty="0" err="1"/>
                        <a:t>lips</a:t>
                      </a:r>
                      <a:r>
                        <a:rPr lang="sk-SK" sz="2000" dirty="0"/>
                        <a:t> </a:t>
                      </a:r>
                      <a:r>
                        <a:rPr lang="sk-SK" sz="2000" dirty="0" err="1"/>
                        <a:t>be</a:t>
                      </a:r>
                      <a:r>
                        <a:rPr lang="sk-SK" sz="2000" dirty="0"/>
                        <a:t> </a:t>
                      </a:r>
                      <a:r>
                        <a:rPr lang="sk-SK" sz="2000" dirty="0" err="1"/>
                        <a:t>pleasing</a:t>
                      </a:r>
                      <a:r>
                        <a:rPr lang="sk-SK" sz="2000" dirty="0"/>
                        <a:t> to </a:t>
                      </a:r>
                      <a:r>
                        <a:rPr lang="sk-SK" sz="2000" dirty="0" err="1"/>
                        <a:t>You</a:t>
                      </a:r>
                      <a:r>
                        <a:rPr lang="sk-SK" sz="2000" dirty="0"/>
                        <a:t>, </a:t>
                      </a:r>
                      <a:r>
                        <a:rPr lang="sk-SK" sz="2000" dirty="0" err="1"/>
                        <a:t>God</a:t>
                      </a:r>
                      <a:r>
                        <a:rPr lang="sk-SK" sz="2000" dirty="0"/>
                        <a:t>, </a:t>
                      </a:r>
                      <a:r>
                        <a:rPr lang="sk-SK" sz="2000" dirty="0" err="1"/>
                        <a:t>who</a:t>
                      </a:r>
                      <a:r>
                        <a:rPr lang="sk-SK" sz="2000" dirty="0"/>
                        <a:t> </a:t>
                      </a:r>
                      <a:r>
                        <a:rPr lang="sk-SK" sz="2000" dirty="0" err="1"/>
                        <a:t>listens</a:t>
                      </a:r>
                      <a:r>
                        <a:rPr lang="sk-SK" sz="2000" dirty="0"/>
                        <a:t>, </a:t>
                      </a:r>
                      <a:r>
                        <a:rPr lang="sk-SK" sz="2000" dirty="0" err="1"/>
                        <a:t>notices</a:t>
                      </a:r>
                      <a:r>
                        <a:rPr lang="sk-SK" sz="2000" dirty="0"/>
                        <a:t>, </a:t>
                      </a:r>
                      <a:r>
                        <a:rPr lang="sk-SK" sz="2000" dirty="0" err="1"/>
                        <a:t>considers</a:t>
                      </a:r>
                      <a:r>
                        <a:rPr lang="sk-SK" sz="2000" dirty="0"/>
                        <a:t>, and </a:t>
                      </a:r>
                      <a:r>
                        <a:rPr lang="sk-SK" sz="2000" dirty="0" err="1"/>
                        <a:t>pays</a:t>
                      </a:r>
                      <a:r>
                        <a:rPr lang="sk-SK" sz="2000" dirty="0"/>
                        <a:t> </a:t>
                      </a:r>
                      <a:r>
                        <a:rPr lang="sk-SK" sz="2000" dirty="0" err="1"/>
                        <a:t>attention</a:t>
                      </a:r>
                      <a:r>
                        <a:rPr lang="sk-SK" sz="2000" dirty="0"/>
                        <a:t> to </a:t>
                      </a:r>
                      <a:r>
                        <a:rPr lang="sk-SK" sz="2000" dirty="0" err="1"/>
                        <a:t>the</a:t>
                      </a:r>
                      <a:r>
                        <a:rPr lang="sk-SK" sz="2000" dirty="0"/>
                        <a:t> </a:t>
                      </a:r>
                      <a:r>
                        <a:rPr lang="sk-SK" sz="2000" dirty="0" err="1"/>
                        <a:t>sound</a:t>
                      </a:r>
                      <a:r>
                        <a:rPr lang="sk-SK" sz="2000" dirty="0"/>
                        <a:t> of </a:t>
                      </a:r>
                      <a:r>
                        <a:rPr lang="sk-SK" sz="2000" dirty="0" err="1"/>
                        <a:t>our</a:t>
                      </a:r>
                      <a:r>
                        <a:rPr lang="sk-SK" sz="2000" dirty="0"/>
                        <a:t> </a:t>
                      </a:r>
                      <a:r>
                        <a:rPr lang="sk-SK" sz="2000" dirty="0" err="1"/>
                        <a:t>shofar</a:t>
                      </a:r>
                      <a:r>
                        <a:rPr lang="sk-SK" sz="2000" dirty="0"/>
                        <a:t> </a:t>
                      </a:r>
                      <a:r>
                        <a:rPr lang="sk-SK" sz="2000" dirty="0" err="1"/>
                        <a:t>blast</a:t>
                      </a:r>
                      <a:r>
                        <a:rPr lang="sk-SK" sz="2000" dirty="0"/>
                        <a:t>. </a:t>
                      </a:r>
                      <a:r>
                        <a:rPr lang="sk-SK" sz="2000" dirty="0" err="1"/>
                        <a:t>Lovingly</a:t>
                      </a:r>
                      <a:r>
                        <a:rPr lang="sk-SK" sz="2000" dirty="0"/>
                        <a:t> </a:t>
                      </a:r>
                      <a:r>
                        <a:rPr lang="sk-SK" sz="2000" dirty="0" err="1"/>
                        <a:t>accept</a:t>
                      </a:r>
                      <a:r>
                        <a:rPr lang="sk-SK" sz="2000" dirty="0"/>
                        <a:t> —</a:t>
                      </a:r>
                      <a:r>
                        <a:rPr lang="sk-SK" sz="2000" dirty="0" err="1"/>
                        <a:t>our</a:t>
                      </a:r>
                      <a:r>
                        <a:rPr lang="sk-SK" sz="2000" dirty="0"/>
                        <a:t> </a:t>
                      </a:r>
                      <a:r>
                        <a:rPr lang="sk-SK" sz="2000" dirty="0" err="1"/>
                        <a:t>prayers</a:t>
                      </a:r>
                      <a:r>
                        <a:rPr lang="sk-SK" sz="2000" dirty="0"/>
                        <a:t> </a:t>
                      </a:r>
                      <a:r>
                        <a:rPr lang="sk-SK" sz="2000" dirty="0" err="1"/>
                        <a:t>proclaiming</a:t>
                      </a:r>
                      <a:r>
                        <a:rPr lang="sk-SK" sz="2000" dirty="0"/>
                        <a:t> </a:t>
                      </a:r>
                      <a:r>
                        <a:rPr lang="sk-SK" sz="2000" dirty="0" err="1"/>
                        <a:t>that</a:t>
                      </a:r>
                      <a:r>
                        <a:rPr lang="sk-SK" sz="2000" dirty="0"/>
                        <a:t> </a:t>
                      </a:r>
                      <a:r>
                        <a:rPr lang="sk-SK" sz="2000" dirty="0" err="1"/>
                        <a:t>You</a:t>
                      </a:r>
                      <a:r>
                        <a:rPr lang="sk-SK" sz="2000" dirty="0"/>
                        <a:t> are </a:t>
                      </a:r>
                      <a:r>
                        <a:rPr lang="sk-SK" sz="2000" dirty="0" err="1"/>
                        <a:t>our</a:t>
                      </a:r>
                      <a:r>
                        <a:rPr lang="sk-SK" sz="2000" dirty="0"/>
                        <a:t> </a:t>
                      </a:r>
                      <a:r>
                        <a:rPr lang="sk-SK" sz="2000" dirty="0" err="1"/>
                        <a:t>ruler</a:t>
                      </a:r>
                      <a:r>
                        <a:rPr lang="sk-SK" sz="2000" dirty="0"/>
                        <a:t>. ―</a:t>
                      </a:r>
                      <a:r>
                        <a:rPr lang="sk-SK" sz="2000" dirty="0" err="1"/>
                        <a:t>our</a:t>
                      </a:r>
                      <a:r>
                        <a:rPr lang="sk-SK" sz="2000" dirty="0"/>
                        <a:t> </a:t>
                      </a:r>
                      <a:r>
                        <a:rPr lang="sk-SK" sz="2000" dirty="0" err="1"/>
                        <a:t>verses</a:t>
                      </a:r>
                      <a:r>
                        <a:rPr lang="sk-SK" sz="2000" dirty="0"/>
                        <a:t> </a:t>
                      </a:r>
                      <a:r>
                        <a:rPr lang="sk-SK" sz="2000" dirty="0" err="1"/>
                        <a:t>proclaiming</a:t>
                      </a:r>
                      <a:r>
                        <a:rPr lang="sk-SK" sz="2000" dirty="0"/>
                        <a:t> </a:t>
                      </a:r>
                      <a:r>
                        <a:rPr lang="sk-SK" sz="2000" dirty="0" err="1"/>
                        <a:t>that</a:t>
                      </a:r>
                      <a:r>
                        <a:rPr lang="sk-SK" sz="2000" dirty="0"/>
                        <a:t> </a:t>
                      </a:r>
                      <a:r>
                        <a:rPr lang="sk-SK" sz="2000" dirty="0" err="1"/>
                        <a:t>You</a:t>
                      </a:r>
                      <a:r>
                        <a:rPr lang="sk-SK" sz="2000" dirty="0"/>
                        <a:t> </a:t>
                      </a:r>
                      <a:r>
                        <a:rPr lang="sk-SK" sz="2000" dirty="0" err="1"/>
                        <a:t>remember</a:t>
                      </a:r>
                      <a:r>
                        <a:rPr lang="sk-SK" sz="2000" dirty="0"/>
                        <a:t> </a:t>
                      </a:r>
                      <a:r>
                        <a:rPr lang="sk-SK" sz="2000" dirty="0" err="1"/>
                        <a:t>us</a:t>
                      </a:r>
                      <a:r>
                        <a:rPr lang="sk-SK" sz="2000" dirty="0"/>
                        <a:t>. ―</a:t>
                      </a:r>
                      <a:r>
                        <a:rPr lang="sk-SK" sz="2000" dirty="0" err="1"/>
                        <a:t>our</a:t>
                      </a:r>
                      <a:r>
                        <a:rPr lang="sk-SK" sz="2000" dirty="0"/>
                        <a:t> </a:t>
                      </a:r>
                      <a:r>
                        <a:rPr lang="sk-SK" sz="2000" dirty="0" err="1"/>
                        <a:t>blowing</a:t>
                      </a:r>
                      <a:r>
                        <a:rPr lang="sk-SK" sz="2000" dirty="0"/>
                        <a:t> of </a:t>
                      </a:r>
                      <a:r>
                        <a:rPr lang="sk-SK" sz="2000" dirty="0" err="1"/>
                        <a:t>the</a:t>
                      </a:r>
                      <a:r>
                        <a:rPr lang="sk-SK" sz="2000" dirty="0"/>
                        <a:t> </a:t>
                      </a:r>
                      <a:r>
                        <a:rPr lang="sk-SK" sz="2000" dirty="0" err="1"/>
                        <a:t>shofar</a:t>
                      </a:r>
                      <a:r>
                        <a:rPr lang="sk-SK" sz="2000" dirty="0"/>
                        <a:t>.</a:t>
                      </a:r>
                      <a:endParaRPr lang="en-US" sz="2000" dirty="0"/>
                    </a:p>
                    <a:p>
                      <a:pPr algn="ctr"/>
                      <a:endParaRPr lang="en-US" dirty="0"/>
                    </a:p>
                  </a:txBody>
                  <a:tcPr/>
                </a:tc>
                <a:extLst>
                  <a:ext uri="{0D108BD9-81ED-4DB2-BD59-A6C34878D82A}">
                    <a16:rowId xmlns:a16="http://schemas.microsoft.com/office/drawing/2014/main" val="2674541562"/>
                  </a:ext>
                </a:extLst>
              </a:tr>
            </a:tbl>
          </a:graphicData>
        </a:graphic>
      </p:graphicFrame>
    </p:spTree>
    <p:extLst>
      <p:ext uri="{BB962C8B-B14F-4D97-AF65-F5344CB8AC3E}">
        <p14:creationId xmlns:p14="http://schemas.microsoft.com/office/powerpoint/2010/main" val="3927089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5438" y="256232"/>
            <a:ext cx="6588125" cy="1231106"/>
          </a:xfrm>
          <a:prstGeom prst="rect">
            <a:avLst/>
          </a:prstGeom>
        </p:spPr>
        <p:txBody>
          <a:bodyPr wrap="square">
            <a:spAutoFit/>
          </a:bodyPr>
          <a:lstStyle/>
          <a:p>
            <a:pPr algn="ctr"/>
            <a:r>
              <a:rPr lang="en-US" sz="2800" b="1" u="sng" dirty="0" err="1"/>
              <a:t>Bsefer</a:t>
            </a:r>
            <a:r>
              <a:rPr lang="en-US" sz="2800" b="1" u="sng" dirty="0"/>
              <a:t> </a:t>
            </a:r>
            <a:r>
              <a:rPr lang="en-US" sz="2800" b="1" u="sng" dirty="0" err="1"/>
              <a:t>Hayim</a:t>
            </a:r>
            <a:r>
              <a:rPr lang="en-US" sz="2800" b="1" u="sng" dirty="0"/>
              <a:t> (Rosh Hashanah Machzor) </a:t>
            </a:r>
          </a:p>
          <a:p>
            <a:pPr algn="ctr"/>
            <a:r>
              <a:rPr lang="en-US" sz="2800" i="1" dirty="0" err="1"/>
              <a:t>Artscroll</a:t>
            </a:r>
            <a:r>
              <a:rPr lang="en-US" sz="2800" i="1" dirty="0"/>
              <a:t> page 532, Routledge page 166 </a:t>
            </a:r>
            <a:endParaRPr lang="en-US" sz="2800" dirty="0"/>
          </a:p>
          <a:p>
            <a:endParaRPr lang="en-US" dirty="0"/>
          </a:p>
        </p:txBody>
      </p:sp>
      <p:graphicFrame>
        <p:nvGraphicFramePr>
          <p:cNvPr id="2" name="Table 1">
            <a:extLst>
              <a:ext uri="{FF2B5EF4-FFF2-40B4-BE49-F238E27FC236}">
                <a16:creationId xmlns:a16="http://schemas.microsoft.com/office/drawing/2014/main" id="{BF0E8484-1F70-DB4F-8345-72B8CDAD6270}"/>
              </a:ext>
            </a:extLst>
          </p:cNvPr>
          <p:cNvGraphicFramePr>
            <a:graphicFrameLocks noGrp="1"/>
          </p:cNvGraphicFramePr>
          <p:nvPr>
            <p:extLst>
              <p:ext uri="{D42A27DB-BD31-4B8C-83A1-F6EECF244321}">
                <p14:modId xmlns:p14="http://schemas.microsoft.com/office/powerpoint/2010/main" val="129985967"/>
              </p:ext>
            </p:extLst>
          </p:nvPr>
        </p:nvGraphicFramePr>
        <p:xfrm>
          <a:off x="721217" y="1266262"/>
          <a:ext cx="7843234" cy="3505200"/>
        </p:xfrm>
        <a:graphic>
          <a:graphicData uri="http://schemas.openxmlformats.org/drawingml/2006/table">
            <a:tbl>
              <a:tblPr firstRow="1" bandRow="1">
                <a:tableStyleId>{5C22544A-7EE6-4342-B048-85BDC9FD1C3A}</a:tableStyleId>
              </a:tblPr>
              <a:tblGrid>
                <a:gridCol w="3921617">
                  <a:extLst>
                    <a:ext uri="{9D8B030D-6E8A-4147-A177-3AD203B41FA5}">
                      <a16:colId xmlns:a16="http://schemas.microsoft.com/office/drawing/2014/main" val="2181556290"/>
                    </a:ext>
                  </a:extLst>
                </a:gridCol>
                <a:gridCol w="3921617">
                  <a:extLst>
                    <a:ext uri="{9D8B030D-6E8A-4147-A177-3AD203B41FA5}">
                      <a16:colId xmlns:a16="http://schemas.microsoft.com/office/drawing/2014/main" val="2278469281"/>
                    </a:ext>
                  </a:extLst>
                </a:gridCol>
              </a:tblGrid>
              <a:tr h="370840">
                <a:tc>
                  <a:txBody>
                    <a:bodyPr/>
                    <a:lstStyle/>
                    <a:p>
                      <a:r>
                        <a:rPr lang="en-US" sz="2800" b="0" dirty="0" err="1">
                          <a:solidFill>
                            <a:schemeClr val="tx1"/>
                          </a:solidFill>
                        </a:rPr>
                        <a:t>B’sefer</a:t>
                      </a:r>
                      <a:r>
                        <a:rPr lang="en-US" sz="2800" b="0" dirty="0">
                          <a:solidFill>
                            <a:schemeClr val="tx1"/>
                          </a:solidFill>
                        </a:rPr>
                        <a:t> </a:t>
                      </a:r>
                      <a:r>
                        <a:rPr lang="en-US" sz="2800" b="0" dirty="0" err="1">
                          <a:solidFill>
                            <a:schemeClr val="tx1"/>
                          </a:solidFill>
                        </a:rPr>
                        <a:t>chayim</a:t>
                      </a:r>
                      <a:r>
                        <a:rPr lang="en-US" sz="2800" b="0" dirty="0">
                          <a:solidFill>
                            <a:schemeClr val="tx1"/>
                          </a:solidFill>
                        </a:rPr>
                        <a:t>, </a:t>
                      </a:r>
                    </a:p>
                    <a:p>
                      <a:r>
                        <a:rPr lang="en-US" sz="2800" b="0" dirty="0" err="1">
                          <a:solidFill>
                            <a:schemeClr val="tx1"/>
                          </a:solidFill>
                        </a:rPr>
                        <a:t>Bracha</a:t>
                      </a:r>
                      <a:r>
                        <a:rPr lang="en-US" sz="2800" b="0" dirty="0">
                          <a:solidFill>
                            <a:schemeClr val="tx1"/>
                          </a:solidFill>
                        </a:rPr>
                        <a:t> </a:t>
                      </a:r>
                      <a:r>
                        <a:rPr lang="en-US" sz="2800" b="0" dirty="0" err="1">
                          <a:solidFill>
                            <a:schemeClr val="tx1"/>
                          </a:solidFill>
                        </a:rPr>
                        <a:t>v’shalom</a:t>
                      </a:r>
                      <a:r>
                        <a:rPr lang="en-US" sz="2800" b="0" dirty="0">
                          <a:solidFill>
                            <a:schemeClr val="tx1"/>
                          </a:solidFill>
                        </a:rPr>
                        <a:t>,</a:t>
                      </a:r>
                    </a:p>
                    <a:p>
                      <a:r>
                        <a:rPr lang="en-US" sz="2800" b="0" dirty="0" err="1">
                          <a:solidFill>
                            <a:schemeClr val="tx1"/>
                          </a:solidFill>
                        </a:rPr>
                        <a:t>ufarnasah</a:t>
                      </a:r>
                      <a:r>
                        <a:rPr lang="en-US" sz="2800" b="0" dirty="0">
                          <a:solidFill>
                            <a:schemeClr val="tx1"/>
                          </a:solidFill>
                        </a:rPr>
                        <a:t> </a:t>
                      </a:r>
                      <a:r>
                        <a:rPr lang="en-US" sz="2800" b="0" dirty="0" err="1">
                          <a:solidFill>
                            <a:schemeClr val="tx1"/>
                          </a:solidFill>
                        </a:rPr>
                        <a:t>tova</a:t>
                      </a:r>
                      <a:r>
                        <a:rPr lang="en-US" sz="2800" b="0" dirty="0">
                          <a:solidFill>
                            <a:schemeClr val="tx1"/>
                          </a:solidFill>
                        </a:rPr>
                        <a:t>, </a:t>
                      </a:r>
                    </a:p>
                    <a:p>
                      <a:r>
                        <a:rPr lang="en-US" sz="2800" b="0" dirty="0" err="1">
                          <a:solidFill>
                            <a:schemeClr val="tx1"/>
                          </a:solidFill>
                        </a:rPr>
                        <a:t>nizacher</a:t>
                      </a:r>
                      <a:r>
                        <a:rPr lang="en-US" sz="2800" b="0" dirty="0">
                          <a:solidFill>
                            <a:schemeClr val="tx1"/>
                          </a:solidFill>
                        </a:rPr>
                        <a:t> </a:t>
                      </a:r>
                      <a:r>
                        <a:rPr lang="en-US" sz="2800" b="0" dirty="0" err="1">
                          <a:solidFill>
                            <a:schemeClr val="tx1"/>
                          </a:solidFill>
                        </a:rPr>
                        <a:t>v’nikatev</a:t>
                      </a:r>
                      <a:r>
                        <a:rPr lang="en-US" sz="2800" b="0" dirty="0">
                          <a:solidFill>
                            <a:schemeClr val="tx1"/>
                          </a:solidFill>
                        </a:rPr>
                        <a:t> </a:t>
                      </a:r>
                      <a:r>
                        <a:rPr lang="en-US" sz="2800" b="0" dirty="0" err="1">
                          <a:solidFill>
                            <a:schemeClr val="tx1"/>
                          </a:solidFill>
                        </a:rPr>
                        <a:t>l’fanecha</a:t>
                      </a:r>
                      <a:r>
                        <a:rPr lang="en-US" sz="2800" b="0" dirty="0">
                          <a:solidFill>
                            <a:schemeClr val="tx1"/>
                          </a:solidFill>
                        </a:rPr>
                        <a:t>, </a:t>
                      </a:r>
                    </a:p>
                    <a:p>
                      <a:r>
                        <a:rPr lang="en-US" sz="2800" b="0" dirty="0" err="1">
                          <a:solidFill>
                            <a:schemeClr val="tx1"/>
                          </a:solidFill>
                        </a:rPr>
                        <a:t>ananchnu</a:t>
                      </a:r>
                      <a:r>
                        <a:rPr lang="en-US" sz="2800" b="0" dirty="0">
                          <a:solidFill>
                            <a:schemeClr val="tx1"/>
                          </a:solidFill>
                        </a:rPr>
                        <a:t> </a:t>
                      </a:r>
                      <a:r>
                        <a:rPr lang="en-US" sz="2800" b="0" dirty="0" err="1">
                          <a:solidFill>
                            <a:schemeClr val="tx1"/>
                          </a:solidFill>
                        </a:rPr>
                        <a:t>v’chol</a:t>
                      </a:r>
                      <a:r>
                        <a:rPr lang="en-US" sz="2800" b="0" dirty="0">
                          <a:solidFill>
                            <a:schemeClr val="tx1"/>
                          </a:solidFill>
                        </a:rPr>
                        <a:t> </a:t>
                      </a:r>
                      <a:r>
                        <a:rPr lang="en-US" sz="2800" b="0" dirty="0" err="1">
                          <a:solidFill>
                            <a:schemeClr val="tx1"/>
                          </a:solidFill>
                        </a:rPr>
                        <a:t>amcha</a:t>
                      </a:r>
                      <a:r>
                        <a:rPr lang="en-US" sz="2800" b="0" dirty="0">
                          <a:solidFill>
                            <a:schemeClr val="tx1"/>
                          </a:solidFill>
                        </a:rPr>
                        <a:t> </a:t>
                      </a:r>
                    </a:p>
                    <a:p>
                      <a:r>
                        <a:rPr lang="en-US" sz="2800" b="0" dirty="0" err="1">
                          <a:solidFill>
                            <a:schemeClr val="tx1"/>
                          </a:solidFill>
                        </a:rPr>
                        <a:t>beit</a:t>
                      </a:r>
                      <a:r>
                        <a:rPr lang="en-US" sz="2800" b="0" dirty="0">
                          <a:solidFill>
                            <a:schemeClr val="tx1"/>
                          </a:solidFill>
                        </a:rPr>
                        <a:t> </a:t>
                      </a:r>
                      <a:r>
                        <a:rPr lang="en-US" sz="2800" b="0" dirty="0" err="1">
                          <a:solidFill>
                            <a:schemeClr val="tx1"/>
                          </a:solidFill>
                        </a:rPr>
                        <a:t>Yisrael</a:t>
                      </a:r>
                      <a:r>
                        <a:rPr lang="en-US" sz="2800" b="0" dirty="0">
                          <a:solidFill>
                            <a:schemeClr val="tx1"/>
                          </a:solidFill>
                        </a:rPr>
                        <a:t> </a:t>
                      </a:r>
                    </a:p>
                    <a:p>
                      <a:r>
                        <a:rPr lang="en-US" sz="2800" b="0" dirty="0" err="1">
                          <a:solidFill>
                            <a:schemeClr val="tx1"/>
                          </a:solidFill>
                        </a:rPr>
                        <a:t>lchayim</a:t>
                      </a:r>
                      <a:r>
                        <a:rPr lang="en-US" sz="2800" b="0" dirty="0">
                          <a:solidFill>
                            <a:schemeClr val="tx1"/>
                          </a:solidFill>
                        </a:rPr>
                        <a:t> </a:t>
                      </a:r>
                      <a:r>
                        <a:rPr lang="en-US" sz="2800" b="0" dirty="0" err="1">
                          <a:solidFill>
                            <a:schemeClr val="tx1"/>
                          </a:solidFill>
                        </a:rPr>
                        <a:t>tovim</a:t>
                      </a:r>
                      <a:r>
                        <a:rPr lang="en-US" sz="2800" b="0" dirty="0">
                          <a:solidFill>
                            <a:schemeClr val="tx1"/>
                          </a:solidFill>
                        </a:rPr>
                        <a:t> </a:t>
                      </a:r>
                      <a:r>
                        <a:rPr lang="en-US" sz="2800" b="0" dirty="0" err="1">
                          <a:solidFill>
                            <a:schemeClr val="tx1"/>
                          </a:solidFill>
                        </a:rPr>
                        <a:t>u’lshalom</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sk-SK" sz="2800" b="0" dirty="0">
                          <a:solidFill>
                            <a:schemeClr val="tx1"/>
                          </a:solidFill>
                        </a:rPr>
                        <a:t>‬</a:t>
                      </a:r>
                      <a:r>
                        <a:rPr lang="he-IL" sz="2800" b="0" dirty="0">
                          <a:solidFill>
                            <a:schemeClr val="tx1"/>
                          </a:solidFill>
                        </a:rPr>
                        <a:t>בְסֵפֶר חַיִּים</a:t>
                      </a:r>
                      <a:endParaRPr lang="en-GB" sz="2800" b="0" dirty="0">
                        <a:solidFill>
                          <a:schemeClr val="tx1"/>
                        </a:solidFill>
                      </a:endParaRPr>
                    </a:p>
                    <a:p>
                      <a:pPr algn="r"/>
                      <a:r>
                        <a:rPr lang="he-IL" sz="2800" b="0" dirty="0">
                          <a:solidFill>
                            <a:schemeClr val="tx1"/>
                          </a:solidFill>
                        </a:rPr>
                        <a:t>בְּרָכָה וְשָׁלוֹם,‬</a:t>
                      </a:r>
                    </a:p>
                    <a:p>
                      <a:pPr algn="r"/>
                      <a:r>
                        <a:rPr lang="he-IL" sz="2800" b="0" dirty="0">
                          <a:solidFill>
                            <a:schemeClr val="tx1"/>
                          </a:solidFill>
                        </a:rPr>
                        <a:t>‫וּפַרְנָסָה טוֹבָה ‬</a:t>
                      </a:r>
                    </a:p>
                    <a:p>
                      <a:pPr algn="r"/>
                      <a:r>
                        <a:rPr lang="he-IL" sz="2800" b="0" dirty="0">
                          <a:solidFill>
                            <a:schemeClr val="tx1"/>
                          </a:solidFill>
                        </a:rPr>
                        <a:t>‫נִזָּכֵר וְנִכָּתֵב </a:t>
                      </a:r>
                      <a:endParaRPr lang="en-GB" sz="2800" b="0" dirty="0">
                        <a:solidFill>
                          <a:schemeClr val="tx1"/>
                        </a:solidFill>
                      </a:endParaRPr>
                    </a:p>
                    <a:p>
                      <a:pPr algn="r"/>
                      <a:r>
                        <a:rPr lang="he-IL" sz="2800" b="0" dirty="0">
                          <a:solidFill>
                            <a:schemeClr val="tx1"/>
                          </a:solidFill>
                        </a:rPr>
                        <a:t>לְפָנֶיךָ,‬</a:t>
                      </a:r>
                    </a:p>
                    <a:p>
                      <a:pPr algn="r"/>
                      <a:r>
                        <a:rPr lang="he-IL" sz="2800" b="0" dirty="0">
                          <a:solidFill>
                            <a:schemeClr val="tx1"/>
                          </a:solidFill>
                        </a:rPr>
                        <a:t>‫אֲנַחְנוּ וְכָל-עַמְּךָ</a:t>
                      </a:r>
                      <a:endParaRPr lang="en-GB" sz="2800" b="0" dirty="0">
                        <a:solidFill>
                          <a:schemeClr val="tx1"/>
                        </a:solidFill>
                      </a:endParaRPr>
                    </a:p>
                    <a:p>
                      <a:pPr algn="r"/>
                      <a:r>
                        <a:rPr lang="he-IL" sz="2800" b="0" dirty="0">
                          <a:solidFill>
                            <a:schemeClr val="tx1"/>
                          </a:solidFill>
                        </a:rPr>
                        <a:t>בֵּית יִשְׂרָאֵל,‬</a:t>
                      </a:r>
                    </a:p>
                    <a:p>
                      <a:pPr algn="r"/>
                      <a:r>
                        <a:rPr lang="he-IL" sz="2800" b="0" dirty="0">
                          <a:solidFill>
                            <a:schemeClr val="tx1"/>
                          </a:solidFill>
                        </a:rPr>
                        <a:t>‫לְחַיִּים טוֹבִים וּלְשָׁלוֹם.</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graphicFrame>
        <p:nvGraphicFramePr>
          <p:cNvPr id="3" name="Table 2">
            <a:extLst>
              <a:ext uri="{FF2B5EF4-FFF2-40B4-BE49-F238E27FC236}">
                <a16:creationId xmlns:a16="http://schemas.microsoft.com/office/drawing/2014/main" id="{67DA06C2-9164-8A4D-AC12-BAF12F00B6E3}"/>
              </a:ext>
            </a:extLst>
          </p:cNvPr>
          <p:cNvGraphicFramePr>
            <a:graphicFrameLocks noGrp="1"/>
          </p:cNvGraphicFramePr>
          <p:nvPr>
            <p:extLst>
              <p:ext uri="{D42A27DB-BD31-4B8C-83A1-F6EECF244321}">
                <p14:modId xmlns:p14="http://schemas.microsoft.com/office/powerpoint/2010/main" val="3741973680"/>
              </p:ext>
            </p:extLst>
          </p:nvPr>
        </p:nvGraphicFramePr>
        <p:xfrm>
          <a:off x="1022105" y="5165939"/>
          <a:ext cx="7241458" cy="1188720"/>
        </p:xfrm>
        <a:graphic>
          <a:graphicData uri="http://schemas.openxmlformats.org/drawingml/2006/table">
            <a:tbl>
              <a:tblPr firstRow="1" bandRow="1">
                <a:tableStyleId>{5C22544A-7EE6-4342-B048-85BDC9FD1C3A}</a:tableStyleId>
              </a:tblPr>
              <a:tblGrid>
                <a:gridCol w="7241458">
                  <a:extLst>
                    <a:ext uri="{9D8B030D-6E8A-4147-A177-3AD203B41FA5}">
                      <a16:colId xmlns:a16="http://schemas.microsoft.com/office/drawing/2014/main" val="1557651079"/>
                    </a:ext>
                  </a:extLst>
                </a:gridCol>
              </a:tblGrid>
              <a:tr h="370840">
                <a:tc>
                  <a:txBody>
                    <a:bodyPr/>
                    <a:lstStyle/>
                    <a:p>
                      <a:pPr algn="ctr"/>
                      <a:r>
                        <a:rPr lang="en-US" sz="2400" dirty="0"/>
                        <a:t>In the book of life, blessing, peace we should be remembered and written before You, us and all of Israel for life, goodness and peace</a:t>
                      </a:r>
                    </a:p>
                  </a:txBody>
                  <a:tcPr/>
                </a:tc>
                <a:extLst>
                  <a:ext uri="{0D108BD9-81ED-4DB2-BD59-A6C34878D82A}">
                    <a16:rowId xmlns:a16="http://schemas.microsoft.com/office/drawing/2014/main" val="4186747537"/>
                  </a:ext>
                </a:extLst>
              </a:tr>
            </a:tbl>
          </a:graphicData>
        </a:graphic>
      </p:graphicFrame>
    </p:spTree>
    <p:extLst>
      <p:ext uri="{BB962C8B-B14F-4D97-AF65-F5344CB8AC3E}">
        <p14:creationId xmlns:p14="http://schemas.microsoft.com/office/powerpoint/2010/main" val="1421762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3792" y="676396"/>
            <a:ext cx="8382871" cy="1569660"/>
          </a:xfrm>
          <a:prstGeom prst="rect">
            <a:avLst/>
          </a:prstGeom>
        </p:spPr>
        <p:txBody>
          <a:bodyPr wrap="square">
            <a:spAutoFit/>
          </a:bodyPr>
          <a:lstStyle/>
          <a:p>
            <a:pPr algn="ctr"/>
            <a:r>
              <a:rPr lang="en-US" sz="3200" b="1" u="sng" dirty="0" err="1"/>
              <a:t>Avinu</a:t>
            </a:r>
            <a:r>
              <a:rPr lang="en-US" sz="3200" b="1" u="sng" dirty="0"/>
              <a:t> </a:t>
            </a:r>
            <a:r>
              <a:rPr lang="en-US" sz="3200" b="1" u="sng" dirty="0" err="1"/>
              <a:t>Malkenu</a:t>
            </a:r>
            <a:r>
              <a:rPr lang="en-US" sz="3200" b="1" u="sng" dirty="0"/>
              <a:t> (Rosh Hashanah Machzor) </a:t>
            </a:r>
          </a:p>
          <a:p>
            <a:pPr algn="ctr"/>
            <a:r>
              <a:rPr lang="en-US" sz="3200" i="1" dirty="0" err="1"/>
              <a:t>Artscroll</a:t>
            </a:r>
            <a:r>
              <a:rPr lang="en-US" sz="3200" i="1" dirty="0"/>
              <a:t> page 384, Routledge page 111 </a:t>
            </a:r>
          </a:p>
          <a:p>
            <a:endParaRPr lang="en-US" sz="3200" b="1" u="sng" dirty="0"/>
          </a:p>
        </p:txBody>
      </p:sp>
      <p:graphicFrame>
        <p:nvGraphicFramePr>
          <p:cNvPr id="3" name="Table 2">
            <a:extLst>
              <a:ext uri="{FF2B5EF4-FFF2-40B4-BE49-F238E27FC236}">
                <a16:creationId xmlns:a16="http://schemas.microsoft.com/office/drawing/2014/main" id="{934DAD11-4945-2E4B-AE84-2F6802AD76F5}"/>
              </a:ext>
            </a:extLst>
          </p:cNvPr>
          <p:cNvGraphicFramePr>
            <a:graphicFrameLocks noGrp="1"/>
          </p:cNvGraphicFramePr>
          <p:nvPr>
            <p:extLst>
              <p:ext uri="{D42A27DB-BD31-4B8C-83A1-F6EECF244321}">
                <p14:modId xmlns:p14="http://schemas.microsoft.com/office/powerpoint/2010/main" val="177851363"/>
              </p:ext>
            </p:extLst>
          </p:nvPr>
        </p:nvGraphicFramePr>
        <p:xfrm>
          <a:off x="553792" y="1846267"/>
          <a:ext cx="8113690" cy="2651760"/>
        </p:xfrm>
        <a:graphic>
          <a:graphicData uri="http://schemas.openxmlformats.org/drawingml/2006/table">
            <a:tbl>
              <a:tblPr firstRow="1" bandRow="1">
                <a:tableStyleId>{5C22544A-7EE6-4342-B048-85BDC9FD1C3A}</a:tableStyleId>
              </a:tblPr>
              <a:tblGrid>
                <a:gridCol w="4056845">
                  <a:extLst>
                    <a:ext uri="{9D8B030D-6E8A-4147-A177-3AD203B41FA5}">
                      <a16:colId xmlns:a16="http://schemas.microsoft.com/office/drawing/2014/main" val="2181556290"/>
                    </a:ext>
                  </a:extLst>
                </a:gridCol>
                <a:gridCol w="4056845">
                  <a:extLst>
                    <a:ext uri="{9D8B030D-6E8A-4147-A177-3AD203B41FA5}">
                      <a16:colId xmlns:a16="http://schemas.microsoft.com/office/drawing/2014/main" val="2278469281"/>
                    </a:ext>
                  </a:extLst>
                </a:gridCol>
              </a:tblGrid>
              <a:tr h="0">
                <a:tc>
                  <a:txBody>
                    <a:bodyPr/>
                    <a:lstStyle/>
                    <a:p>
                      <a:r>
                        <a:rPr lang="en-US" sz="2800" b="0" dirty="0" err="1">
                          <a:solidFill>
                            <a:schemeClr val="tx1"/>
                          </a:solidFill>
                        </a:rPr>
                        <a:t>Avinu</a:t>
                      </a:r>
                      <a:r>
                        <a:rPr lang="en-US" sz="2800" b="0" dirty="0">
                          <a:solidFill>
                            <a:schemeClr val="tx1"/>
                          </a:solidFill>
                        </a:rPr>
                        <a:t> </a:t>
                      </a:r>
                      <a:r>
                        <a:rPr lang="en-US" sz="2800" b="0" dirty="0" err="1">
                          <a:solidFill>
                            <a:schemeClr val="tx1"/>
                          </a:solidFill>
                        </a:rPr>
                        <a:t>Malkeinu</a:t>
                      </a:r>
                      <a:endParaRPr lang="en-US" sz="2800" b="0" dirty="0">
                        <a:solidFill>
                          <a:schemeClr val="tx1"/>
                        </a:solidFill>
                      </a:endParaRPr>
                    </a:p>
                    <a:p>
                      <a:r>
                        <a:rPr lang="en-US" sz="2800" b="0" dirty="0" err="1">
                          <a:solidFill>
                            <a:schemeClr val="tx1"/>
                          </a:solidFill>
                        </a:rPr>
                        <a:t>Choneinu</a:t>
                      </a:r>
                      <a:r>
                        <a:rPr lang="en-US" sz="2800" b="0" dirty="0">
                          <a:solidFill>
                            <a:schemeClr val="tx1"/>
                          </a:solidFill>
                        </a:rPr>
                        <a:t> </a:t>
                      </a:r>
                      <a:r>
                        <a:rPr lang="en-US" sz="2800" b="0" dirty="0" err="1">
                          <a:solidFill>
                            <a:schemeClr val="tx1"/>
                          </a:solidFill>
                        </a:rPr>
                        <a:t>V'aneinu</a:t>
                      </a:r>
                      <a:r>
                        <a:rPr lang="en-US" sz="2800" b="0" dirty="0">
                          <a:solidFill>
                            <a:schemeClr val="tx1"/>
                          </a:solidFill>
                        </a:rPr>
                        <a:t>,</a:t>
                      </a:r>
                    </a:p>
                    <a:p>
                      <a:r>
                        <a:rPr lang="en-US" sz="2800" b="0" dirty="0" err="1">
                          <a:solidFill>
                            <a:schemeClr val="tx1"/>
                          </a:solidFill>
                        </a:rPr>
                        <a:t>ki</a:t>
                      </a:r>
                      <a:r>
                        <a:rPr lang="en-US" sz="2800" b="0" dirty="0">
                          <a:solidFill>
                            <a:schemeClr val="tx1"/>
                          </a:solidFill>
                        </a:rPr>
                        <a:t> </a:t>
                      </a:r>
                      <a:r>
                        <a:rPr lang="en-US" sz="2800" b="0" dirty="0" err="1">
                          <a:solidFill>
                            <a:schemeClr val="tx1"/>
                          </a:solidFill>
                        </a:rPr>
                        <a:t>ein</a:t>
                      </a:r>
                      <a:r>
                        <a:rPr lang="en-US" sz="2800" b="0" dirty="0">
                          <a:solidFill>
                            <a:schemeClr val="tx1"/>
                          </a:solidFill>
                        </a:rPr>
                        <a:t> </a:t>
                      </a:r>
                      <a:r>
                        <a:rPr lang="en-US" sz="2800" b="0" dirty="0" err="1">
                          <a:solidFill>
                            <a:schemeClr val="tx1"/>
                          </a:solidFill>
                        </a:rPr>
                        <a:t>banu</a:t>
                      </a:r>
                      <a:r>
                        <a:rPr lang="en-US" sz="2800" b="0" dirty="0">
                          <a:solidFill>
                            <a:schemeClr val="tx1"/>
                          </a:solidFill>
                        </a:rPr>
                        <a:t> </a:t>
                      </a:r>
                      <a:r>
                        <a:rPr lang="en-US" sz="2800" b="0" dirty="0" err="1">
                          <a:solidFill>
                            <a:schemeClr val="tx1"/>
                          </a:solidFill>
                        </a:rPr>
                        <a:t>ma'asim</a:t>
                      </a:r>
                      <a:r>
                        <a:rPr lang="en-US" sz="2800" b="0" dirty="0">
                          <a:solidFill>
                            <a:schemeClr val="tx1"/>
                          </a:solidFill>
                        </a:rPr>
                        <a:t>.</a:t>
                      </a:r>
                    </a:p>
                    <a:p>
                      <a:r>
                        <a:rPr lang="en-US" sz="2800" b="0" dirty="0" err="1">
                          <a:solidFill>
                            <a:schemeClr val="tx1"/>
                          </a:solidFill>
                        </a:rPr>
                        <a:t>Assei</a:t>
                      </a:r>
                      <a:r>
                        <a:rPr lang="en-US" sz="2800" b="0" dirty="0">
                          <a:solidFill>
                            <a:schemeClr val="tx1"/>
                          </a:solidFill>
                        </a:rPr>
                        <a:t> </a:t>
                      </a:r>
                      <a:r>
                        <a:rPr lang="en-US" sz="2800" b="0" dirty="0" err="1">
                          <a:solidFill>
                            <a:schemeClr val="tx1"/>
                          </a:solidFill>
                        </a:rPr>
                        <a:t>imanu</a:t>
                      </a:r>
                      <a:r>
                        <a:rPr lang="en-US" sz="2800" b="0" dirty="0">
                          <a:solidFill>
                            <a:schemeClr val="tx1"/>
                          </a:solidFill>
                        </a:rPr>
                        <a:t> </a:t>
                      </a:r>
                      <a:r>
                        <a:rPr lang="en-US" sz="2800" b="0" dirty="0" err="1">
                          <a:solidFill>
                            <a:schemeClr val="tx1"/>
                          </a:solidFill>
                        </a:rPr>
                        <a:t>ts'dakah</a:t>
                      </a:r>
                      <a:r>
                        <a:rPr lang="en-US" sz="2800" b="0" dirty="0">
                          <a:solidFill>
                            <a:schemeClr val="tx1"/>
                          </a:solidFill>
                        </a:rPr>
                        <a:t> </a:t>
                      </a:r>
                      <a:r>
                        <a:rPr lang="en-US" sz="2800" b="0" dirty="0" err="1">
                          <a:solidFill>
                            <a:schemeClr val="tx1"/>
                          </a:solidFill>
                        </a:rPr>
                        <a:t>vachesed</a:t>
                      </a:r>
                      <a:r>
                        <a:rPr lang="en-US" sz="2800" b="0" dirty="0">
                          <a:solidFill>
                            <a:schemeClr val="tx1"/>
                          </a:solidFill>
                        </a:rPr>
                        <a:t>, </a:t>
                      </a:r>
                    </a:p>
                    <a:p>
                      <a:r>
                        <a:rPr lang="en-US" sz="2800" b="0" dirty="0" err="1">
                          <a:solidFill>
                            <a:schemeClr val="tx1"/>
                          </a:solidFill>
                        </a:rPr>
                        <a:t>vehoshiyeinu</a:t>
                      </a:r>
                      <a:r>
                        <a:rPr lang="en-US" sz="2800"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sk-SK" sz="2800" b="0" dirty="0">
                          <a:solidFill>
                            <a:schemeClr val="tx1"/>
                          </a:solidFill>
                        </a:rPr>
                        <a:t>‬</a:t>
                      </a:r>
                      <a:r>
                        <a:rPr lang="he-IL" sz="2800" b="0" dirty="0">
                          <a:solidFill>
                            <a:schemeClr val="tx1"/>
                          </a:solidFill>
                        </a:rPr>
                        <a:t>אָבִינוּ מַלְכֵּנוּ</a:t>
                      </a:r>
                      <a:r>
                        <a:rPr lang="en-GB" sz="2800" b="0" dirty="0">
                          <a:solidFill>
                            <a:schemeClr val="tx1"/>
                          </a:solidFill>
                        </a:rPr>
                        <a:t> x3</a:t>
                      </a:r>
                    </a:p>
                    <a:p>
                      <a:pPr algn="r"/>
                      <a:r>
                        <a:rPr lang="he-IL" sz="2800" b="0" dirty="0">
                          <a:solidFill>
                            <a:schemeClr val="tx1"/>
                          </a:solidFill>
                        </a:rPr>
                        <a:t> חָנֵּנוּ וַעֲנֵנוּ </a:t>
                      </a:r>
                      <a:endParaRPr lang="en-GB" sz="2800" b="0" dirty="0">
                        <a:solidFill>
                          <a:schemeClr val="tx1"/>
                        </a:solidFill>
                      </a:endParaRPr>
                    </a:p>
                    <a:p>
                      <a:pPr algn="r"/>
                      <a:r>
                        <a:rPr lang="he-IL" sz="2800" b="0" dirty="0">
                          <a:solidFill>
                            <a:schemeClr val="tx1"/>
                          </a:solidFill>
                        </a:rPr>
                        <a:t>כִּי אֵין בָּנוּ מַעֲשִׂים</a:t>
                      </a:r>
                      <a:endParaRPr lang="en-GB" sz="2800" b="0" dirty="0">
                        <a:solidFill>
                          <a:schemeClr val="tx1"/>
                        </a:solidFill>
                      </a:endParaRPr>
                    </a:p>
                    <a:p>
                      <a:pPr algn="r"/>
                      <a:r>
                        <a:rPr lang="he-IL" sz="2800" b="0" dirty="0">
                          <a:solidFill>
                            <a:schemeClr val="tx1"/>
                          </a:solidFill>
                        </a:rPr>
                        <a:t> עֲשֵׂה עִמָּנוּ צְדָקָה וָחֶסֶד</a:t>
                      </a:r>
                      <a:r>
                        <a:rPr lang="en-GB" sz="2800" b="0" dirty="0">
                          <a:solidFill>
                            <a:schemeClr val="tx1"/>
                          </a:solidFill>
                        </a:rPr>
                        <a:t> x2</a:t>
                      </a:r>
                    </a:p>
                    <a:p>
                      <a:pPr algn="r"/>
                      <a:r>
                        <a:rPr lang="he-IL" sz="2800" b="0" dirty="0">
                          <a:solidFill>
                            <a:schemeClr val="tx1"/>
                          </a:solidFill>
                        </a:rPr>
                        <a:t> וְהוֹשִׁיעֵנוּ.</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graphicFrame>
        <p:nvGraphicFramePr>
          <p:cNvPr id="2" name="Table 1">
            <a:extLst>
              <a:ext uri="{FF2B5EF4-FFF2-40B4-BE49-F238E27FC236}">
                <a16:creationId xmlns:a16="http://schemas.microsoft.com/office/drawing/2014/main" id="{FDCDF012-73D2-6944-88AB-AB859625A5B2}"/>
              </a:ext>
            </a:extLst>
          </p:cNvPr>
          <p:cNvGraphicFramePr>
            <a:graphicFrameLocks noGrp="1"/>
          </p:cNvGraphicFramePr>
          <p:nvPr>
            <p:extLst>
              <p:ext uri="{D42A27DB-BD31-4B8C-83A1-F6EECF244321}">
                <p14:modId xmlns:p14="http://schemas.microsoft.com/office/powerpoint/2010/main" val="739553182"/>
              </p:ext>
            </p:extLst>
          </p:nvPr>
        </p:nvGraphicFramePr>
        <p:xfrm>
          <a:off x="1562637" y="4810748"/>
          <a:ext cx="6096000" cy="155448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683556015"/>
                    </a:ext>
                  </a:extLst>
                </a:gridCol>
              </a:tblGrid>
              <a:tr h="370840">
                <a:tc>
                  <a:txBody>
                    <a:bodyPr/>
                    <a:lstStyle/>
                    <a:p>
                      <a:pPr algn="ctr"/>
                      <a:r>
                        <a:rPr lang="en-US" sz="2400" dirty="0"/>
                        <a:t>Our Father Our King</a:t>
                      </a:r>
                    </a:p>
                    <a:p>
                      <a:pPr algn="ctr"/>
                      <a:r>
                        <a:rPr lang="en-US" sz="2400" dirty="0"/>
                        <a:t>Be gracious to us and answer us</a:t>
                      </a:r>
                    </a:p>
                    <a:p>
                      <a:pPr algn="ctr"/>
                      <a:r>
                        <a:rPr lang="en-US" sz="2400" dirty="0"/>
                        <a:t>Though we have no worthy deeds act with us in charity and loving kindness and save us</a:t>
                      </a:r>
                    </a:p>
                  </a:txBody>
                  <a:tcPr/>
                </a:tc>
                <a:extLst>
                  <a:ext uri="{0D108BD9-81ED-4DB2-BD59-A6C34878D82A}">
                    <a16:rowId xmlns:a16="http://schemas.microsoft.com/office/drawing/2014/main" val="521860350"/>
                  </a:ext>
                </a:extLst>
              </a:tr>
            </a:tbl>
          </a:graphicData>
        </a:graphic>
      </p:graphicFrame>
    </p:spTree>
    <p:extLst>
      <p:ext uri="{BB962C8B-B14F-4D97-AF65-F5344CB8AC3E}">
        <p14:creationId xmlns:p14="http://schemas.microsoft.com/office/powerpoint/2010/main" val="221965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3792" y="655923"/>
            <a:ext cx="8113690" cy="2492990"/>
          </a:xfrm>
          <a:prstGeom prst="rect">
            <a:avLst/>
          </a:prstGeom>
        </p:spPr>
        <p:txBody>
          <a:bodyPr wrap="square">
            <a:spAutoFit/>
          </a:bodyPr>
          <a:lstStyle/>
          <a:p>
            <a:pPr algn="ctr"/>
            <a:r>
              <a:rPr lang="en-US" sz="3200" b="1" u="sng" dirty="0" err="1"/>
              <a:t>B’Rosh</a:t>
            </a:r>
            <a:r>
              <a:rPr lang="en-US" sz="3200" b="1" u="sng" dirty="0"/>
              <a:t> Hashanah </a:t>
            </a:r>
            <a:r>
              <a:rPr lang="en-US" sz="3200" b="1" u="sng" dirty="0" err="1"/>
              <a:t>Yikatavun</a:t>
            </a:r>
            <a:r>
              <a:rPr lang="en-US" sz="3200" b="1" u="sng" dirty="0"/>
              <a:t> (Rosh Hashanah Machzor) </a:t>
            </a:r>
          </a:p>
          <a:p>
            <a:pPr algn="ctr"/>
            <a:r>
              <a:rPr lang="en-US" sz="3200" i="1" dirty="0" err="1"/>
              <a:t>Artscroll</a:t>
            </a:r>
            <a:r>
              <a:rPr lang="en-US" sz="3200" i="1" dirty="0"/>
              <a:t> page 482, Routledge page 146-7 </a:t>
            </a:r>
          </a:p>
          <a:p>
            <a:endParaRPr lang="en-US" sz="3200" b="1" u="sng" dirty="0"/>
          </a:p>
          <a:p>
            <a:endParaRPr lang="en-US" sz="2800" dirty="0"/>
          </a:p>
        </p:txBody>
      </p:sp>
      <p:graphicFrame>
        <p:nvGraphicFramePr>
          <p:cNvPr id="2" name="Table 1">
            <a:extLst>
              <a:ext uri="{FF2B5EF4-FFF2-40B4-BE49-F238E27FC236}">
                <a16:creationId xmlns:a16="http://schemas.microsoft.com/office/drawing/2014/main" id="{F1CE16A4-EB3D-B349-A5A4-37F0035BA1C2}"/>
              </a:ext>
            </a:extLst>
          </p:cNvPr>
          <p:cNvGraphicFramePr>
            <a:graphicFrameLocks noGrp="1"/>
          </p:cNvGraphicFramePr>
          <p:nvPr>
            <p:extLst>
              <p:ext uri="{D42A27DB-BD31-4B8C-83A1-F6EECF244321}">
                <p14:modId xmlns:p14="http://schemas.microsoft.com/office/powerpoint/2010/main" val="117838466"/>
              </p:ext>
            </p:extLst>
          </p:nvPr>
        </p:nvGraphicFramePr>
        <p:xfrm>
          <a:off x="1902940" y="5399369"/>
          <a:ext cx="6238568" cy="1066800"/>
        </p:xfrm>
        <a:graphic>
          <a:graphicData uri="http://schemas.openxmlformats.org/drawingml/2006/table">
            <a:tbl>
              <a:tblPr firstRow="1" bandRow="1">
                <a:tableStyleId>{5C22544A-7EE6-4342-B048-85BDC9FD1C3A}</a:tableStyleId>
              </a:tblPr>
              <a:tblGrid>
                <a:gridCol w="6238568">
                  <a:extLst>
                    <a:ext uri="{9D8B030D-6E8A-4147-A177-3AD203B41FA5}">
                      <a16:colId xmlns:a16="http://schemas.microsoft.com/office/drawing/2014/main" val="2435983398"/>
                    </a:ext>
                  </a:extLst>
                </a:gridCol>
              </a:tblGrid>
              <a:tr h="370840">
                <a:tc>
                  <a:txBody>
                    <a:bodyPr/>
                    <a:lstStyle/>
                    <a:p>
                      <a:pPr algn="ctr"/>
                      <a:r>
                        <a:rPr lang="en-US" sz="3200" dirty="0"/>
                        <a:t>On Rosh Hashana we are inscribed, and on Yom Kippur we are sealed</a:t>
                      </a:r>
                    </a:p>
                  </a:txBody>
                  <a:tcPr/>
                </a:tc>
                <a:extLst>
                  <a:ext uri="{0D108BD9-81ED-4DB2-BD59-A6C34878D82A}">
                    <a16:rowId xmlns:a16="http://schemas.microsoft.com/office/drawing/2014/main" val="2736968650"/>
                  </a:ext>
                </a:extLst>
              </a:tr>
            </a:tbl>
          </a:graphicData>
        </a:graphic>
      </p:graphicFrame>
      <p:graphicFrame>
        <p:nvGraphicFramePr>
          <p:cNvPr id="5" name="Table 4">
            <a:extLst>
              <a:ext uri="{FF2B5EF4-FFF2-40B4-BE49-F238E27FC236}">
                <a16:creationId xmlns:a16="http://schemas.microsoft.com/office/drawing/2014/main" id="{D26B0E8D-9553-6641-A865-257BAA383C1A}"/>
              </a:ext>
            </a:extLst>
          </p:cNvPr>
          <p:cNvGraphicFramePr>
            <a:graphicFrameLocks noGrp="1"/>
          </p:cNvGraphicFramePr>
          <p:nvPr>
            <p:extLst>
              <p:ext uri="{D42A27DB-BD31-4B8C-83A1-F6EECF244321}">
                <p14:modId xmlns:p14="http://schemas.microsoft.com/office/powerpoint/2010/main" val="1689931890"/>
              </p:ext>
            </p:extLst>
          </p:nvPr>
        </p:nvGraphicFramePr>
        <p:xfrm>
          <a:off x="751500" y="2607019"/>
          <a:ext cx="8113690" cy="2225040"/>
        </p:xfrm>
        <a:graphic>
          <a:graphicData uri="http://schemas.openxmlformats.org/drawingml/2006/table">
            <a:tbl>
              <a:tblPr firstRow="1" bandRow="1">
                <a:tableStyleId>{5C22544A-7EE6-4342-B048-85BDC9FD1C3A}</a:tableStyleId>
              </a:tblPr>
              <a:tblGrid>
                <a:gridCol w="4056845">
                  <a:extLst>
                    <a:ext uri="{9D8B030D-6E8A-4147-A177-3AD203B41FA5}">
                      <a16:colId xmlns:a16="http://schemas.microsoft.com/office/drawing/2014/main" val="2181556290"/>
                    </a:ext>
                  </a:extLst>
                </a:gridCol>
                <a:gridCol w="4056845">
                  <a:extLst>
                    <a:ext uri="{9D8B030D-6E8A-4147-A177-3AD203B41FA5}">
                      <a16:colId xmlns:a16="http://schemas.microsoft.com/office/drawing/2014/main" val="2278469281"/>
                    </a:ext>
                  </a:extLst>
                </a:gridCol>
              </a:tblGrid>
              <a:tr h="0">
                <a:tc>
                  <a:txBody>
                    <a:bodyPr/>
                    <a:lstStyle/>
                    <a:p>
                      <a:pPr algn="l"/>
                      <a:r>
                        <a:rPr lang="en-US" sz="2800" b="0" dirty="0" err="1">
                          <a:solidFill>
                            <a:schemeClr val="tx1"/>
                          </a:solidFill>
                        </a:rPr>
                        <a:t>Be'Rosh</a:t>
                      </a:r>
                      <a:r>
                        <a:rPr lang="en-US" sz="2800" b="0" dirty="0">
                          <a:solidFill>
                            <a:schemeClr val="tx1"/>
                          </a:solidFill>
                        </a:rPr>
                        <a:t> Hashana </a:t>
                      </a:r>
                      <a:r>
                        <a:rPr lang="en-US" sz="2800" b="0" dirty="0" err="1">
                          <a:solidFill>
                            <a:schemeClr val="tx1"/>
                          </a:solidFill>
                        </a:rPr>
                        <a:t>yikateivun</a:t>
                      </a:r>
                      <a:endParaRPr lang="he-IL" sz="2800" b="0" dirty="0">
                        <a:solidFill>
                          <a:schemeClr val="tx1"/>
                        </a:solidFill>
                      </a:endParaRPr>
                    </a:p>
                    <a:p>
                      <a:pPr algn="l"/>
                      <a:r>
                        <a:rPr lang="en-US" sz="2800" b="0" dirty="0" err="1">
                          <a:solidFill>
                            <a:schemeClr val="tx1"/>
                          </a:solidFill>
                        </a:rPr>
                        <a:t>uv'Yom</a:t>
                      </a:r>
                      <a:r>
                        <a:rPr lang="en-US" sz="2800" b="0" dirty="0">
                          <a:solidFill>
                            <a:schemeClr val="tx1"/>
                          </a:solidFill>
                        </a:rPr>
                        <a:t> </a:t>
                      </a:r>
                      <a:r>
                        <a:rPr lang="en-US" sz="2800" b="0" dirty="0" err="1">
                          <a:solidFill>
                            <a:schemeClr val="tx1"/>
                          </a:solidFill>
                        </a:rPr>
                        <a:t>Tzom</a:t>
                      </a:r>
                      <a:r>
                        <a:rPr lang="en-US" sz="2800" b="0" dirty="0">
                          <a:solidFill>
                            <a:schemeClr val="tx1"/>
                          </a:solidFill>
                        </a:rPr>
                        <a:t> Kippur </a:t>
                      </a:r>
                      <a:r>
                        <a:rPr lang="en-US" sz="2800" b="0" dirty="0" err="1">
                          <a:solidFill>
                            <a:schemeClr val="tx1"/>
                          </a:solidFill>
                        </a:rPr>
                        <a:t>yechateimun</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he-IL" sz="2800" b="0" dirty="0">
                          <a:solidFill>
                            <a:schemeClr val="tx1"/>
                          </a:solidFill>
                        </a:rPr>
                        <a:t>‫בְּרֹאשׁ הַשָּׁנָה</a:t>
                      </a:r>
                      <a:endParaRPr lang="en-GB" sz="2800" b="0" dirty="0">
                        <a:solidFill>
                          <a:schemeClr val="tx1"/>
                        </a:solidFill>
                      </a:endParaRPr>
                    </a:p>
                    <a:p>
                      <a:pPr algn="r"/>
                      <a:r>
                        <a:rPr lang="he-IL" sz="2800" b="0" dirty="0">
                          <a:solidFill>
                            <a:schemeClr val="tx1"/>
                          </a:solidFill>
                        </a:rPr>
                        <a:t> יִכָּתֵבוּן</a:t>
                      </a:r>
                      <a:endParaRPr lang="en-GB" sz="2800" b="0" dirty="0">
                        <a:solidFill>
                          <a:schemeClr val="tx1"/>
                        </a:solidFill>
                      </a:endParaRPr>
                    </a:p>
                    <a:p>
                      <a:pPr algn="r"/>
                      <a:r>
                        <a:rPr lang="he-IL" sz="2800" b="0" dirty="0">
                          <a:solidFill>
                            <a:schemeClr val="tx1"/>
                          </a:solidFill>
                        </a:rPr>
                        <a:t>‫וּבְיוֹם צוֹם כִּפּוּר</a:t>
                      </a:r>
                      <a:endParaRPr lang="en-GB" sz="2800" b="0" dirty="0">
                        <a:solidFill>
                          <a:schemeClr val="tx1"/>
                        </a:solidFill>
                      </a:endParaRPr>
                    </a:p>
                    <a:p>
                      <a:pPr algn="r"/>
                      <a:r>
                        <a:rPr lang="he-IL" sz="2800" b="0" dirty="0">
                          <a:solidFill>
                            <a:schemeClr val="tx1"/>
                          </a:solidFill>
                        </a:rPr>
                        <a:t> </a:t>
                      </a:r>
                      <a:r>
                        <a:rPr lang="he-IL" sz="2800" b="0" dirty="0" err="1">
                          <a:solidFill>
                            <a:schemeClr val="tx1"/>
                          </a:solidFill>
                        </a:rPr>
                        <a:t>יֵחָתֵמוּן</a:t>
                      </a:r>
                      <a:endParaRPr lang="en-US" sz="2800" b="0" dirty="0">
                        <a:solidFill>
                          <a:schemeClr val="tx1"/>
                        </a:solidFill>
                      </a:endParaRPr>
                    </a:p>
                    <a:p>
                      <a:pPr algn="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spTree>
    <p:extLst>
      <p:ext uri="{BB962C8B-B14F-4D97-AF65-F5344CB8AC3E}">
        <p14:creationId xmlns:p14="http://schemas.microsoft.com/office/powerpoint/2010/main" val="788289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632" y="278657"/>
            <a:ext cx="8575589" cy="1384995"/>
          </a:xfrm>
          <a:prstGeom prst="rect">
            <a:avLst/>
          </a:prstGeom>
        </p:spPr>
        <p:txBody>
          <a:bodyPr wrap="square">
            <a:spAutoFit/>
          </a:bodyPr>
          <a:lstStyle/>
          <a:p>
            <a:pPr algn="ctr"/>
            <a:r>
              <a:rPr lang="he-IL" sz="2800" b="1" u="sng" dirty="0"/>
              <a:t>‫</a:t>
            </a:r>
            <a:r>
              <a:rPr lang="en-GB" sz="2800" b="1" u="sng" dirty="0" err="1"/>
              <a:t>Mochel</a:t>
            </a:r>
            <a:r>
              <a:rPr lang="en-GB" sz="2800" b="1" u="sng" dirty="0"/>
              <a:t> </a:t>
            </a:r>
            <a:r>
              <a:rPr lang="en-GB" sz="2800" b="1" u="sng" dirty="0" err="1"/>
              <a:t>Avonot</a:t>
            </a:r>
            <a:r>
              <a:rPr lang="en-GB" sz="2800" b="1" u="sng" dirty="0"/>
              <a:t> </a:t>
            </a:r>
            <a:r>
              <a:rPr lang="en-US" sz="2800" b="1" u="sng" dirty="0"/>
              <a:t>(Yom Kippur Machzor) </a:t>
            </a:r>
          </a:p>
          <a:p>
            <a:pPr algn="ctr"/>
            <a:r>
              <a:rPr lang="en-US" sz="2800" i="1" dirty="0" err="1"/>
              <a:t>Artscroll</a:t>
            </a:r>
            <a:r>
              <a:rPr lang="en-US" sz="2800" i="1" dirty="0"/>
              <a:t> page 108, Routledge page 40 </a:t>
            </a:r>
          </a:p>
          <a:p>
            <a:endParaRPr lang="en-GB" sz="2800" b="1" u="sng" dirty="0"/>
          </a:p>
        </p:txBody>
      </p:sp>
      <p:graphicFrame>
        <p:nvGraphicFramePr>
          <p:cNvPr id="3" name="Table 2">
            <a:extLst>
              <a:ext uri="{FF2B5EF4-FFF2-40B4-BE49-F238E27FC236}">
                <a16:creationId xmlns:a16="http://schemas.microsoft.com/office/drawing/2014/main" id="{3822BD8B-9202-3744-ADA7-C2A45FD5F01B}"/>
              </a:ext>
            </a:extLst>
          </p:cNvPr>
          <p:cNvGraphicFramePr>
            <a:graphicFrameLocks noGrp="1"/>
          </p:cNvGraphicFramePr>
          <p:nvPr>
            <p:extLst>
              <p:ext uri="{D42A27DB-BD31-4B8C-83A1-F6EECF244321}">
                <p14:modId xmlns:p14="http://schemas.microsoft.com/office/powerpoint/2010/main" val="434464458"/>
              </p:ext>
            </p:extLst>
          </p:nvPr>
        </p:nvGraphicFramePr>
        <p:xfrm>
          <a:off x="566671" y="1316434"/>
          <a:ext cx="8113690" cy="4114800"/>
        </p:xfrm>
        <a:graphic>
          <a:graphicData uri="http://schemas.openxmlformats.org/drawingml/2006/table">
            <a:tbl>
              <a:tblPr firstRow="1" bandRow="1">
                <a:tableStyleId>{5C22544A-7EE6-4342-B048-85BDC9FD1C3A}</a:tableStyleId>
              </a:tblPr>
              <a:tblGrid>
                <a:gridCol w="4056845">
                  <a:extLst>
                    <a:ext uri="{9D8B030D-6E8A-4147-A177-3AD203B41FA5}">
                      <a16:colId xmlns:a16="http://schemas.microsoft.com/office/drawing/2014/main" val="2181556290"/>
                    </a:ext>
                  </a:extLst>
                </a:gridCol>
                <a:gridCol w="4056845">
                  <a:extLst>
                    <a:ext uri="{9D8B030D-6E8A-4147-A177-3AD203B41FA5}">
                      <a16:colId xmlns:a16="http://schemas.microsoft.com/office/drawing/2014/main" val="2278469281"/>
                    </a:ext>
                  </a:extLst>
                </a:gridCol>
              </a:tblGrid>
              <a:tr h="0">
                <a:tc>
                  <a:txBody>
                    <a:bodyPr/>
                    <a:lstStyle/>
                    <a:p>
                      <a:r>
                        <a:rPr lang="en-US" sz="2400" b="0" dirty="0" err="1">
                          <a:solidFill>
                            <a:schemeClr val="tx1"/>
                          </a:solidFill>
                        </a:rPr>
                        <a:t>Mochel</a:t>
                      </a:r>
                      <a:r>
                        <a:rPr lang="en-US" sz="2400" b="0" dirty="0">
                          <a:solidFill>
                            <a:schemeClr val="tx1"/>
                          </a:solidFill>
                        </a:rPr>
                        <a:t> </a:t>
                      </a:r>
                      <a:r>
                        <a:rPr lang="en-US" sz="2400" b="0" dirty="0" err="1">
                          <a:solidFill>
                            <a:schemeClr val="tx1"/>
                          </a:solidFill>
                        </a:rPr>
                        <a:t>avonot</a:t>
                      </a:r>
                      <a:r>
                        <a:rPr lang="en-US" sz="2400" b="0" dirty="0">
                          <a:solidFill>
                            <a:schemeClr val="tx1"/>
                          </a:solidFill>
                        </a:rPr>
                        <a:t> </a:t>
                      </a:r>
                    </a:p>
                    <a:p>
                      <a:r>
                        <a:rPr lang="en-US" sz="2400" b="0" dirty="0" err="1">
                          <a:solidFill>
                            <a:schemeClr val="tx1"/>
                          </a:solidFill>
                        </a:rPr>
                        <a:t>Mochel</a:t>
                      </a:r>
                      <a:r>
                        <a:rPr lang="en-US" sz="2400" b="0" dirty="0">
                          <a:solidFill>
                            <a:schemeClr val="tx1"/>
                          </a:solidFill>
                        </a:rPr>
                        <a:t> </a:t>
                      </a:r>
                      <a:r>
                        <a:rPr lang="en-US" sz="2400" b="0" dirty="0" err="1">
                          <a:solidFill>
                            <a:schemeClr val="tx1"/>
                          </a:solidFill>
                        </a:rPr>
                        <a:t>avonot</a:t>
                      </a:r>
                      <a:r>
                        <a:rPr lang="en-US" sz="2400" b="0" dirty="0">
                          <a:solidFill>
                            <a:schemeClr val="tx1"/>
                          </a:solidFill>
                        </a:rPr>
                        <a:t> </a:t>
                      </a:r>
                      <a:r>
                        <a:rPr lang="en-US" sz="2400" b="0" dirty="0" err="1">
                          <a:solidFill>
                            <a:schemeClr val="tx1"/>
                          </a:solidFill>
                        </a:rPr>
                        <a:t>amo</a:t>
                      </a:r>
                      <a:endParaRPr lang="en-US" sz="2400" b="0" dirty="0">
                        <a:solidFill>
                          <a:schemeClr val="tx1"/>
                        </a:solidFill>
                      </a:endParaRPr>
                    </a:p>
                    <a:p>
                      <a:r>
                        <a:rPr lang="en-US" sz="2400" b="0" dirty="0">
                          <a:solidFill>
                            <a:schemeClr val="tx1"/>
                          </a:solidFill>
                        </a:rPr>
                        <a:t>‫</a:t>
                      </a:r>
                      <a:r>
                        <a:rPr lang="en-US" sz="2400" b="0" dirty="0" err="1">
                          <a:solidFill>
                            <a:schemeClr val="tx1"/>
                          </a:solidFill>
                        </a:rPr>
                        <a:t>ma'avir</a:t>
                      </a:r>
                      <a:r>
                        <a:rPr lang="en-US" sz="2400" b="0" dirty="0">
                          <a:solidFill>
                            <a:schemeClr val="tx1"/>
                          </a:solidFill>
                        </a:rPr>
                        <a:t> </a:t>
                      </a:r>
                      <a:r>
                        <a:rPr lang="en-US" sz="2400" b="0" dirty="0" err="1">
                          <a:solidFill>
                            <a:schemeClr val="tx1"/>
                          </a:solidFill>
                        </a:rPr>
                        <a:t>rishon</a:t>
                      </a:r>
                      <a:r>
                        <a:rPr lang="en-US" sz="2400" b="0" dirty="0">
                          <a:solidFill>
                            <a:schemeClr val="tx1"/>
                          </a:solidFill>
                        </a:rPr>
                        <a:t> </a:t>
                      </a:r>
                      <a:r>
                        <a:rPr lang="en-US" sz="2400" b="0" dirty="0" err="1">
                          <a:solidFill>
                            <a:schemeClr val="tx1"/>
                          </a:solidFill>
                        </a:rPr>
                        <a:t>rishon</a:t>
                      </a:r>
                      <a:endParaRPr lang="en-US" sz="2400" b="0" dirty="0">
                        <a:solidFill>
                          <a:schemeClr val="tx1"/>
                        </a:solidFill>
                      </a:endParaRPr>
                    </a:p>
                    <a:p>
                      <a:r>
                        <a:rPr lang="en-US" sz="2400" b="0" dirty="0">
                          <a:solidFill>
                            <a:schemeClr val="tx1"/>
                          </a:solidFill>
                        </a:rPr>
                        <a:t>‫</a:t>
                      </a:r>
                      <a:r>
                        <a:rPr lang="en-US" sz="2400" b="0" dirty="0" err="1">
                          <a:solidFill>
                            <a:schemeClr val="tx1"/>
                          </a:solidFill>
                        </a:rPr>
                        <a:t>Marbeh</a:t>
                      </a:r>
                      <a:r>
                        <a:rPr lang="en-US" sz="2400" b="0" dirty="0">
                          <a:solidFill>
                            <a:schemeClr val="tx1"/>
                          </a:solidFill>
                        </a:rPr>
                        <a:t> </a:t>
                      </a:r>
                      <a:r>
                        <a:rPr lang="en-US" sz="2400" b="0" dirty="0" err="1">
                          <a:solidFill>
                            <a:schemeClr val="tx1"/>
                          </a:solidFill>
                        </a:rPr>
                        <a:t>mechila</a:t>
                      </a:r>
                      <a:endParaRPr lang="en-US" sz="2400" b="0" dirty="0">
                        <a:solidFill>
                          <a:schemeClr val="tx1"/>
                        </a:solidFill>
                      </a:endParaRPr>
                    </a:p>
                    <a:p>
                      <a:r>
                        <a:rPr lang="en-US" sz="2400" b="0" dirty="0">
                          <a:solidFill>
                            <a:schemeClr val="tx1"/>
                          </a:solidFill>
                        </a:rPr>
                        <a:t>‫</a:t>
                      </a:r>
                      <a:r>
                        <a:rPr lang="en-US" sz="2400" b="0" dirty="0" err="1">
                          <a:solidFill>
                            <a:schemeClr val="tx1"/>
                          </a:solidFill>
                        </a:rPr>
                        <a:t>l'chata'im</a:t>
                      </a:r>
                      <a:endParaRPr lang="en-US" sz="2400" b="0" dirty="0">
                        <a:solidFill>
                          <a:schemeClr val="tx1"/>
                        </a:solidFill>
                      </a:endParaRPr>
                    </a:p>
                    <a:p>
                      <a:r>
                        <a:rPr lang="en-US" sz="2400" b="0" dirty="0">
                          <a:solidFill>
                            <a:schemeClr val="tx1"/>
                          </a:solidFill>
                        </a:rPr>
                        <a:t>‫u-</a:t>
                      </a:r>
                      <a:r>
                        <a:rPr lang="en-US" sz="2400" b="0" dirty="0" err="1">
                          <a:solidFill>
                            <a:schemeClr val="tx1"/>
                          </a:solidFill>
                        </a:rPr>
                        <a:t>slicha</a:t>
                      </a:r>
                      <a:r>
                        <a:rPr lang="en-US" sz="2400" b="0" dirty="0">
                          <a:solidFill>
                            <a:schemeClr val="tx1"/>
                          </a:solidFill>
                        </a:rPr>
                        <a:t> </a:t>
                      </a:r>
                      <a:r>
                        <a:rPr lang="en-US" sz="2400" b="0" dirty="0" err="1">
                          <a:solidFill>
                            <a:schemeClr val="tx1"/>
                          </a:solidFill>
                        </a:rPr>
                        <a:t>lefoshim</a:t>
                      </a:r>
                      <a:endParaRPr lang="en-US" sz="2400" b="0" dirty="0">
                        <a:solidFill>
                          <a:schemeClr val="tx1"/>
                        </a:solidFill>
                      </a:endParaRPr>
                    </a:p>
                    <a:p>
                      <a:endParaRPr lang="en-US" sz="2400" b="0" dirty="0">
                        <a:solidFill>
                          <a:schemeClr val="tx1"/>
                        </a:solidFill>
                      </a:endParaRPr>
                    </a:p>
                    <a:p>
                      <a:r>
                        <a:rPr lang="en-US" sz="2400" b="0" dirty="0">
                          <a:solidFill>
                            <a:schemeClr val="tx1"/>
                          </a:solidFill>
                        </a:rPr>
                        <a:t>‫</a:t>
                      </a:r>
                      <a:r>
                        <a:rPr lang="en-US" sz="2400" b="0" dirty="0" err="1">
                          <a:solidFill>
                            <a:schemeClr val="tx1"/>
                          </a:solidFill>
                        </a:rPr>
                        <a:t>Oseh</a:t>
                      </a:r>
                      <a:r>
                        <a:rPr lang="en-US" sz="2400" b="0" dirty="0">
                          <a:solidFill>
                            <a:schemeClr val="tx1"/>
                          </a:solidFill>
                        </a:rPr>
                        <a:t> </a:t>
                      </a:r>
                      <a:r>
                        <a:rPr lang="en-US" sz="2400" b="0" dirty="0" err="1">
                          <a:solidFill>
                            <a:schemeClr val="tx1"/>
                          </a:solidFill>
                        </a:rPr>
                        <a:t>tsedakot</a:t>
                      </a:r>
                      <a:r>
                        <a:rPr lang="en-US" sz="2400" b="0" dirty="0">
                          <a:solidFill>
                            <a:schemeClr val="tx1"/>
                          </a:solidFill>
                        </a:rPr>
                        <a:t> x2</a:t>
                      </a:r>
                    </a:p>
                    <a:p>
                      <a:r>
                        <a:rPr lang="en-US" sz="2400" b="0" dirty="0">
                          <a:solidFill>
                            <a:schemeClr val="tx1"/>
                          </a:solidFill>
                        </a:rPr>
                        <a:t>‫</a:t>
                      </a:r>
                      <a:r>
                        <a:rPr lang="en-US" sz="2400" b="0" dirty="0" err="1">
                          <a:solidFill>
                            <a:schemeClr val="tx1"/>
                          </a:solidFill>
                        </a:rPr>
                        <a:t>Im</a:t>
                      </a:r>
                      <a:r>
                        <a:rPr lang="en-US" sz="2400" b="0" dirty="0">
                          <a:solidFill>
                            <a:schemeClr val="tx1"/>
                          </a:solidFill>
                        </a:rPr>
                        <a:t> </a:t>
                      </a:r>
                      <a:r>
                        <a:rPr lang="en-US" sz="2400" b="0" dirty="0" err="1">
                          <a:solidFill>
                            <a:schemeClr val="tx1"/>
                          </a:solidFill>
                        </a:rPr>
                        <a:t>kol</a:t>
                      </a:r>
                      <a:r>
                        <a:rPr lang="en-US" sz="2400" b="0" dirty="0">
                          <a:solidFill>
                            <a:schemeClr val="tx1"/>
                          </a:solidFill>
                        </a:rPr>
                        <a:t> </a:t>
                      </a:r>
                      <a:r>
                        <a:rPr lang="en-US" sz="2400" b="0" dirty="0" err="1">
                          <a:solidFill>
                            <a:schemeClr val="tx1"/>
                          </a:solidFill>
                        </a:rPr>
                        <a:t>basar</a:t>
                      </a:r>
                      <a:endParaRPr lang="en-US" sz="2400" b="0" dirty="0">
                        <a:solidFill>
                          <a:schemeClr val="tx1"/>
                        </a:solidFill>
                      </a:endParaRPr>
                    </a:p>
                    <a:p>
                      <a:r>
                        <a:rPr lang="en-US" sz="2400" b="0" dirty="0" err="1">
                          <a:solidFill>
                            <a:schemeClr val="tx1"/>
                          </a:solidFill>
                        </a:rPr>
                        <a:t>basar</a:t>
                      </a:r>
                      <a:r>
                        <a:rPr lang="en-US" sz="2400" b="0" dirty="0">
                          <a:solidFill>
                            <a:schemeClr val="tx1"/>
                          </a:solidFill>
                        </a:rPr>
                        <a:t> </a:t>
                      </a:r>
                      <a:r>
                        <a:rPr lang="en-US" sz="2400" b="0" dirty="0" err="1">
                          <a:solidFill>
                            <a:schemeClr val="tx1"/>
                          </a:solidFill>
                        </a:rPr>
                        <a:t>veru'ach</a:t>
                      </a:r>
                      <a:endParaRPr lang="en-US" sz="2400" b="0" dirty="0">
                        <a:solidFill>
                          <a:schemeClr val="tx1"/>
                        </a:solidFill>
                      </a:endParaRPr>
                    </a:p>
                    <a:p>
                      <a:r>
                        <a:rPr lang="en-US" sz="2400" b="0" dirty="0">
                          <a:solidFill>
                            <a:schemeClr val="tx1"/>
                          </a:solidFill>
                        </a:rPr>
                        <a:t>‫Lo </a:t>
                      </a:r>
                      <a:r>
                        <a:rPr lang="en-US" sz="2400" b="0" dirty="0" err="1">
                          <a:solidFill>
                            <a:schemeClr val="tx1"/>
                          </a:solidFill>
                        </a:rPr>
                        <a:t>chera'atam</a:t>
                      </a:r>
                      <a:r>
                        <a:rPr lang="en-US" sz="2400" b="0" dirty="0">
                          <a:solidFill>
                            <a:schemeClr val="tx1"/>
                          </a:solidFill>
                        </a:rPr>
                        <a:t> </a:t>
                      </a:r>
                      <a:r>
                        <a:rPr lang="en-US" sz="2400" b="0" dirty="0" err="1">
                          <a:solidFill>
                            <a:schemeClr val="tx1"/>
                          </a:solidFill>
                        </a:rPr>
                        <a:t>tigmol</a:t>
                      </a:r>
                      <a:r>
                        <a:rPr lang="he-IL" sz="2400" b="0" dirty="0">
                          <a:solidFill>
                            <a:schemeClr val="tx1"/>
                          </a:solidFill>
                        </a:rPr>
                        <a:t> </a:t>
                      </a:r>
                      <a:r>
                        <a:rPr lang="en-US" sz="2400" b="0" dirty="0">
                          <a:solidFill>
                            <a:schemeClr val="tx1"/>
                          </a:solidFill>
                        </a:rPr>
                        <a:t>x2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he-IL" sz="2400" b="0" dirty="0">
                          <a:solidFill>
                            <a:schemeClr val="tx1"/>
                          </a:solidFill>
                        </a:rPr>
                        <a:t>מוֹחֵל עֲווֹנוֹת </a:t>
                      </a:r>
                      <a:endParaRPr lang="en-GB" sz="2400" b="0" dirty="0">
                        <a:solidFill>
                          <a:schemeClr val="tx1"/>
                        </a:solidFill>
                      </a:endParaRPr>
                    </a:p>
                    <a:p>
                      <a:pPr algn="r"/>
                      <a:r>
                        <a:rPr lang="he-IL" sz="2400" b="0" dirty="0">
                          <a:solidFill>
                            <a:schemeClr val="tx1"/>
                          </a:solidFill>
                        </a:rPr>
                        <a:t>מוֹחֵל עֲווֹנוֹת עַמּוֹ	</a:t>
                      </a:r>
                    </a:p>
                    <a:p>
                      <a:pPr algn="r"/>
                      <a:r>
                        <a:rPr lang="he-IL" sz="2400" b="0" dirty="0">
                          <a:solidFill>
                            <a:schemeClr val="tx1"/>
                          </a:solidFill>
                        </a:rPr>
                        <a:t>מַעֲבִיר רִאשׁוֹן רִאשׁוֹן	</a:t>
                      </a:r>
                    </a:p>
                    <a:p>
                      <a:pPr algn="r"/>
                      <a:r>
                        <a:rPr lang="he-IL" sz="2400" b="0" dirty="0">
                          <a:solidFill>
                            <a:schemeClr val="tx1"/>
                          </a:solidFill>
                        </a:rPr>
                        <a:t>מַרְבֶּה מְחִילָה</a:t>
                      </a:r>
                      <a:endParaRPr lang="en-GB" sz="2400" b="0" dirty="0">
                        <a:solidFill>
                          <a:schemeClr val="tx1"/>
                        </a:solidFill>
                      </a:endParaRPr>
                    </a:p>
                    <a:p>
                      <a:pPr algn="r"/>
                      <a:r>
                        <a:rPr lang="he-IL" sz="2400" b="0" dirty="0">
                          <a:solidFill>
                            <a:schemeClr val="tx1"/>
                          </a:solidFill>
                        </a:rPr>
                        <a:t>לַחַטָּאִים	</a:t>
                      </a:r>
                    </a:p>
                    <a:p>
                      <a:pPr algn="r"/>
                      <a:r>
                        <a:rPr lang="he-IL" sz="2400" b="0" dirty="0">
                          <a:solidFill>
                            <a:schemeClr val="tx1"/>
                          </a:solidFill>
                        </a:rPr>
                        <a:t>וּסְלִיחָה לַפּוֹשְׁעִים	</a:t>
                      </a:r>
                    </a:p>
                    <a:p>
                      <a:pPr algn="r"/>
                      <a:endParaRPr lang="en-GB" sz="2400" b="0" dirty="0">
                        <a:solidFill>
                          <a:schemeClr val="tx1"/>
                        </a:solidFill>
                      </a:endParaRPr>
                    </a:p>
                    <a:p>
                      <a:pPr algn="r"/>
                      <a:r>
                        <a:rPr lang="he-IL" sz="2400" b="0" dirty="0">
                          <a:solidFill>
                            <a:schemeClr val="tx1"/>
                          </a:solidFill>
                        </a:rPr>
                        <a:t>עוֹשֵׂה צְדָקוֹת</a:t>
                      </a:r>
                      <a:r>
                        <a:rPr lang="en-GB" sz="2400" b="0" dirty="0">
                          <a:solidFill>
                            <a:schemeClr val="tx1"/>
                          </a:solidFill>
                        </a:rPr>
                        <a:t> x2</a:t>
                      </a:r>
                    </a:p>
                    <a:p>
                      <a:pPr algn="r"/>
                      <a:r>
                        <a:rPr lang="he-IL" sz="2400" b="0" dirty="0">
                          <a:solidFill>
                            <a:schemeClr val="tx1"/>
                          </a:solidFill>
                        </a:rPr>
                        <a:t> עִם כָּל בָּשָׂר</a:t>
                      </a:r>
                      <a:endParaRPr lang="en-GB" sz="2400" b="0" dirty="0">
                        <a:solidFill>
                          <a:schemeClr val="tx1"/>
                        </a:solidFill>
                      </a:endParaRPr>
                    </a:p>
                    <a:p>
                      <a:pPr algn="r"/>
                      <a:r>
                        <a:rPr lang="he-IL" sz="2400" b="0" dirty="0">
                          <a:solidFill>
                            <a:schemeClr val="tx1"/>
                          </a:solidFill>
                        </a:rPr>
                        <a:t>בשר וָרוּחַ	</a:t>
                      </a:r>
                    </a:p>
                    <a:p>
                      <a:pPr algn="r"/>
                      <a:r>
                        <a:rPr lang="he-IL" sz="2400" b="0" dirty="0">
                          <a:solidFill>
                            <a:schemeClr val="tx1"/>
                          </a:solidFill>
                        </a:rPr>
                        <a:t>לֹא כְרָעָתָם תגמול </a:t>
                      </a:r>
                      <a:r>
                        <a:rPr lang="en-GB" sz="2400" b="0" dirty="0">
                          <a:solidFill>
                            <a:schemeClr val="tx1"/>
                          </a:solidFill>
                        </a:rPr>
                        <a:t> x2</a:t>
                      </a:r>
                      <a:r>
                        <a:rPr lang="he-IL" sz="2400" b="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graphicFrame>
        <p:nvGraphicFramePr>
          <p:cNvPr id="5" name="Table 4">
            <a:extLst>
              <a:ext uri="{FF2B5EF4-FFF2-40B4-BE49-F238E27FC236}">
                <a16:creationId xmlns:a16="http://schemas.microsoft.com/office/drawing/2014/main" id="{6733E8E2-9B15-764D-B3D9-0CCFB66B0C3A}"/>
              </a:ext>
            </a:extLst>
          </p:cNvPr>
          <p:cNvGraphicFramePr>
            <a:graphicFrameLocks noGrp="1"/>
          </p:cNvGraphicFramePr>
          <p:nvPr>
            <p:extLst>
              <p:ext uri="{D42A27DB-BD31-4B8C-83A1-F6EECF244321}">
                <p14:modId xmlns:p14="http://schemas.microsoft.com/office/powerpoint/2010/main" val="3995292001"/>
              </p:ext>
            </p:extLst>
          </p:nvPr>
        </p:nvGraphicFramePr>
        <p:xfrm>
          <a:off x="450151" y="5566335"/>
          <a:ext cx="8342550" cy="1005840"/>
        </p:xfrm>
        <a:graphic>
          <a:graphicData uri="http://schemas.openxmlformats.org/drawingml/2006/table">
            <a:tbl>
              <a:tblPr firstRow="1" bandRow="1">
                <a:tableStyleId>{5C22544A-7EE6-4342-B048-85BDC9FD1C3A}</a:tableStyleId>
              </a:tblPr>
              <a:tblGrid>
                <a:gridCol w="8342550">
                  <a:extLst>
                    <a:ext uri="{9D8B030D-6E8A-4147-A177-3AD203B41FA5}">
                      <a16:colId xmlns:a16="http://schemas.microsoft.com/office/drawing/2014/main" val="2435983398"/>
                    </a:ext>
                  </a:extLst>
                </a:gridCol>
              </a:tblGrid>
              <a:tr h="370840">
                <a:tc>
                  <a:txBody>
                    <a:bodyPr/>
                    <a:lstStyle/>
                    <a:p>
                      <a:pPr algn="ctr"/>
                      <a:r>
                        <a:rPr lang="en-US" sz="2000" dirty="0"/>
                        <a:t>Who pardons the sins of His people, passing them before Him sin by sin, who forgives sinners and pardons transgressors, who performs righteousness with all flesh and spirit. Do not repay their bad actions in kind.</a:t>
                      </a:r>
                    </a:p>
                  </a:txBody>
                  <a:tcPr/>
                </a:tc>
                <a:extLst>
                  <a:ext uri="{0D108BD9-81ED-4DB2-BD59-A6C34878D82A}">
                    <a16:rowId xmlns:a16="http://schemas.microsoft.com/office/drawing/2014/main" val="2736968650"/>
                  </a:ext>
                </a:extLst>
              </a:tr>
            </a:tbl>
          </a:graphicData>
        </a:graphic>
      </p:graphicFrame>
    </p:spTree>
    <p:extLst>
      <p:ext uri="{BB962C8B-B14F-4D97-AF65-F5344CB8AC3E}">
        <p14:creationId xmlns:p14="http://schemas.microsoft.com/office/powerpoint/2010/main" val="3903931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638" y="410092"/>
            <a:ext cx="8662086" cy="1384995"/>
          </a:xfrm>
          <a:prstGeom prst="rect">
            <a:avLst/>
          </a:prstGeom>
        </p:spPr>
        <p:txBody>
          <a:bodyPr wrap="square">
            <a:spAutoFit/>
          </a:bodyPr>
          <a:lstStyle/>
          <a:p>
            <a:pPr algn="ctr"/>
            <a:r>
              <a:rPr lang="en-US" sz="2800" b="1" u="sng" dirty="0" err="1"/>
              <a:t>HaShem</a:t>
            </a:r>
            <a:r>
              <a:rPr lang="en-US" sz="2800" b="1" u="sng" dirty="0"/>
              <a:t>, </a:t>
            </a:r>
            <a:r>
              <a:rPr lang="en-US" sz="2800" b="1" u="sng" dirty="0" err="1"/>
              <a:t>HaShem</a:t>
            </a:r>
            <a:r>
              <a:rPr lang="en-US" sz="2800" b="1" u="sng" dirty="0"/>
              <a:t> (Yom Kippur Machzor) </a:t>
            </a:r>
          </a:p>
          <a:p>
            <a:pPr algn="ctr"/>
            <a:r>
              <a:rPr lang="en-US" sz="2800" i="1" dirty="0" err="1"/>
              <a:t>Artscroll</a:t>
            </a:r>
            <a:r>
              <a:rPr lang="en-US" sz="2800" i="1" dirty="0"/>
              <a:t> page 110, Routledge page 40 </a:t>
            </a:r>
          </a:p>
          <a:p>
            <a:endParaRPr lang="en-GB" sz="2800" b="1" u="sng" dirty="0"/>
          </a:p>
        </p:txBody>
      </p:sp>
      <p:graphicFrame>
        <p:nvGraphicFramePr>
          <p:cNvPr id="3" name="Table 2">
            <a:extLst>
              <a:ext uri="{FF2B5EF4-FFF2-40B4-BE49-F238E27FC236}">
                <a16:creationId xmlns:a16="http://schemas.microsoft.com/office/drawing/2014/main" id="{ABF9E33D-3E78-7A4D-88DC-1DCB6BC7E683}"/>
              </a:ext>
            </a:extLst>
          </p:cNvPr>
          <p:cNvGraphicFramePr>
            <a:graphicFrameLocks noGrp="1"/>
          </p:cNvGraphicFramePr>
          <p:nvPr>
            <p:extLst>
              <p:ext uri="{D42A27DB-BD31-4B8C-83A1-F6EECF244321}">
                <p14:modId xmlns:p14="http://schemas.microsoft.com/office/powerpoint/2010/main" val="605782337"/>
              </p:ext>
            </p:extLst>
          </p:nvPr>
        </p:nvGraphicFramePr>
        <p:xfrm>
          <a:off x="553792" y="1419523"/>
          <a:ext cx="8113690" cy="3078480"/>
        </p:xfrm>
        <a:graphic>
          <a:graphicData uri="http://schemas.openxmlformats.org/drawingml/2006/table">
            <a:tbl>
              <a:tblPr firstRow="1" bandRow="1">
                <a:tableStyleId>{5C22544A-7EE6-4342-B048-85BDC9FD1C3A}</a:tableStyleId>
              </a:tblPr>
              <a:tblGrid>
                <a:gridCol w="4056845">
                  <a:extLst>
                    <a:ext uri="{9D8B030D-6E8A-4147-A177-3AD203B41FA5}">
                      <a16:colId xmlns:a16="http://schemas.microsoft.com/office/drawing/2014/main" val="2181556290"/>
                    </a:ext>
                  </a:extLst>
                </a:gridCol>
                <a:gridCol w="4056845">
                  <a:extLst>
                    <a:ext uri="{9D8B030D-6E8A-4147-A177-3AD203B41FA5}">
                      <a16:colId xmlns:a16="http://schemas.microsoft.com/office/drawing/2014/main" val="2278469281"/>
                    </a:ext>
                  </a:extLst>
                </a:gridCol>
              </a:tblGrid>
              <a:tr h="0">
                <a:tc>
                  <a:txBody>
                    <a:bodyPr/>
                    <a:lstStyle/>
                    <a:p>
                      <a:r>
                        <a:rPr lang="en-US" sz="2800" b="0" dirty="0">
                          <a:solidFill>
                            <a:schemeClr val="tx1"/>
                          </a:solidFill>
                        </a:rPr>
                        <a:t>Hashem, Hashem </a:t>
                      </a:r>
                    </a:p>
                    <a:p>
                      <a:r>
                        <a:rPr lang="en-US" sz="2800" b="0" dirty="0" err="1">
                          <a:solidFill>
                            <a:schemeClr val="tx1"/>
                          </a:solidFill>
                        </a:rPr>
                        <a:t>Eil</a:t>
                      </a:r>
                      <a:r>
                        <a:rPr lang="en-US" sz="2800" b="0" dirty="0">
                          <a:solidFill>
                            <a:schemeClr val="tx1"/>
                          </a:solidFill>
                        </a:rPr>
                        <a:t> </a:t>
                      </a:r>
                      <a:r>
                        <a:rPr lang="en-US" sz="2800" b="0" dirty="0" err="1">
                          <a:solidFill>
                            <a:schemeClr val="tx1"/>
                          </a:solidFill>
                        </a:rPr>
                        <a:t>Rachum</a:t>
                      </a:r>
                      <a:r>
                        <a:rPr lang="en-US" sz="2800" b="0" dirty="0">
                          <a:solidFill>
                            <a:schemeClr val="tx1"/>
                          </a:solidFill>
                        </a:rPr>
                        <a:t> </a:t>
                      </a:r>
                      <a:r>
                        <a:rPr lang="en-US" sz="2800" b="0" dirty="0" err="1">
                          <a:solidFill>
                            <a:schemeClr val="tx1"/>
                          </a:solidFill>
                        </a:rPr>
                        <a:t>Vechanun</a:t>
                      </a:r>
                      <a:r>
                        <a:rPr lang="en-US" sz="2800" b="0" dirty="0">
                          <a:solidFill>
                            <a:schemeClr val="tx1"/>
                          </a:solidFill>
                        </a:rPr>
                        <a:t> </a:t>
                      </a:r>
                      <a:r>
                        <a:rPr lang="en-US" sz="2800" b="0" dirty="0" err="1">
                          <a:solidFill>
                            <a:schemeClr val="tx1"/>
                          </a:solidFill>
                        </a:rPr>
                        <a:t>Erech</a:t>
                      </a:r>
                      <a:r>
                        <a:rPr lang="en-US" sz="2800" b="0" dirty="0">
                          <a:solidFill>
                            <a:schemeClr val="tx1"/>
                          </a:solidFill>
                        </a:rPr>
                        <a:t> </a:t>
                      </a:r>
                      <a:r>
                        <a:rPr lang="en-US" sz="2800" b="0" dirty="0" err="1">
                          <a:solidFill>
                            <a:schemeClr val="tx1"/>
                          </a:solidFill>
                        </a:rPr>
                        <a:t>Apayim</a:t>
                      </a:r>
                      <a:r>
                        <a:rPr lang="en-US" sz="2800" b="0" dirty="0">
                          <a:solidFill>
                            <a:schemeClr val="tx1"/>
                          </a:solidFill>
                        </a:rPr>
                        <a:t> </a:t>
                      </a:r>
                    </a:p>
                    <a:p>
                      <a:r>
                        <a:rPr lang="en-US" sz="2800" b="0" dirty="0" err="1">
                          <a:solidFill>
                            <a:schemeClr val="tx1"/>
                          </a:solidFill>
                        </a:rPr>
                        <a:t>Verav</a:t>
                      </a:r>
                      <a:r>
                        <a:rPr lang="en-US" sz="2800" b="0" dirty="0">
                          <a:solidFill>
                            <a:schemeClr val="tx1"/>
                          </a:solidFill>
                        </a:rPr>
                        <a:t> </a:t>
                      </a:r>
                      <a:r>
                        <a:rPr lang="en-US" sz="2800" b="0" dirty="0" err="1">
                          <a:solidFill>
                            <a:schemeClr val="tx1"/>
                          </a:solidFill>
                        </a:rPr>
                        <a:t>Chesed</a:t>
                      </a:r>
                      <a:r>
                        <a:rPr lang="en-US" sz="2800" b="0" dirty="0">
                          <a:solidFill>
                            <a:schemeClr val="tx1"/>
                          </a:solidFill>
                        </a:rPr>
                        <a:t> </a:t>
                      </a:r>
                      <a:r>
                        <a:rPr lang="en-US" sz="2800" b="0" dirty="0" err="1">
                          <a:solidFill>
                            <a:schemeClr val="tx1"/>
                          </a:solidFill>
                        </a:rPr>
                        <a:t>Ve'emet</a:t>
                      </a:r>
                      <a:r>
                        <a:rPr lang="en-US" sz="2800" b="0" dirty="0">
                          <a:solidFill>
                            <a:schemeClr val="tx1"/>
                          </a:solidFill>
                        </a:rPr>
                        <a:t> </a:t>
                      </a:r>
                      <a:r>
                        <a:rPr lang="en-US" sz="2800" b="0" dirty="0" err="1">
                          <a:solidFill>
                            <a:schemeClr val="tx1"/>
                          </a:solidFill>
                        </a:rPr>
                        <a:t>Notzair</a:t>
                      </a:r>
                      <a:r>
                        <a:rPr lang="en-US" sz="2800" b="0" dirty="0">
                          <a:solidFill>
                            <a:schemeClr val="tx1"/>
                          </a:solidFill>
                        </a:rPr>
                        <a:t> </a:t>
                      </a:r>
                      <a:r>
                        <a:rPr lang="en-US" sz="2800" b="0" dirty="0" err="1">
                          <a:solidFill>
                            <a:schemeClr val="tx1"/>
                          </a:solidFill>
                        </a:rPr>
                        <a:t>Chesed</a:t>
                      </a:r>
                      <a:r>
                        <a:rPr lang="en-US" sz="2800" b="0" dirty="0">
                          <a:solidFill>
                            <a:schemeClr val="tx1"/>
                          </a:solidFill>
                        </a:rPr>
                        <a:t> </a:t>
                      </a:r>
                      <a:r>
                        <a:rPr lang="en-US" sz="2800" b="0" dirty="0" err="1">
                          <a:solidFill>
                            <a:schemeClr val="tx1"/>
                          </a:solidFill>
                        </a:rPr>
                        <a:t>Lalaphim</a:t>
                      </a:r>
                      <a:r>
                        <a:rPr lang="en-US" sz="2800" b="0" dirty="0">
                          <a:solidFill>
                            <a:schemeClr val="tx1"/>
                          </a:solidFill>
                        </a:rPr>
                        <a:t> </a:t>
                      </a:r>
                      <a:r>
                        <a:rPr lang="en-US" sz="2800" b="0" dirty="0" err="1">
                          <a:solidFill>
                            <a:schemeClr val="tx1"/>
                          </a:solidFill>
                        </a:rPr>
                        <a:t>Nosei</a:t>
                      </a:r>
                      <a:r>
                        <a:rPr lang="en-US" sz="2800" b="0" dirty="0">
                          <a:solidFill>
                            <a:schemeClr val="tx1"/>
                          </a:solidFill>
                        </a:rPr>
                        <a:t> Avon </a:t>
                      </a:r>
                      <a:r>
                        <a:rPr lang="en-US" sz="2800" b="0" dirty="0" err="1">
                          <a:solidFill>
                            <a:schemeClr val="tx1"/>
                          </a:solidFill>
                        </a:rPr>
                        <a:t>Vfeshah</a:t>
                      </a:r>
                      <a:r>
                        <a:rPr lang="en-US" sz="2800" b="0" dirty="0">
                          <a:solidFill>
                            <a:schemeClr val="tx1"/>
                          </a:solidFill>
                        </a:rPr>
                        <a:t> </a:t>
                      </a:r>
                      <a:r>
                        <a:rPr lang="en-US" sz="2800" b="0" dirty="0" err="1">
                          <a:solidFill>
                            <a:schemeClr val="tx1"/>
                          </a:solidFill>
                        </a:rPr>
                        <a:t>Vechata'ah</a:t>
                      </a:r>
                      <a:r>
                        <a:rPr lang="en-US" sz="2800" b="0" dirty="0">
                          <a:solidFill>
                            <a:schemeClr val="tx1"/>
                          </a:solidFill>
                        </a:rPr>
                        <a:t> </a:t>
                      </a:r>
                      <a:r>
                        <a:rPr lang="en-US" sz="2800" b="0" dirty="0" err="1">
                          <a:solidFill>
                            <a:schemeClr val="tx1"/>
                          </a:solidFill>
                        </a:rPr>
                        <a:t>Venakeh</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he-IL" sz="2800" b="0" dirty="0">
                          <a:solidFill>
                            <a:schemeClr val="tx1"/>
                          </a:solidFill>
                        </a:rPr>
                        <a:t>ה' ה'</a:t>
                      </a:r>
                      <a:endParaRPr lang="en-GB" sz="2800" b="0" dirty="0">
                        <a:solidFill>
                          <a:schemeClr val="tx1"/>
                        </a:solidFill>
                      </a:endParaRPr>
                    </a:p>
                    <a:p>
                      <a:pPr algn="r"/>
                      <a:r>
                        <a:rPr lang="he-IL" sz="2800" b="0" dirty="0">
                          <a:solidFill>
                            <a:schemeClr val="tx1"/>
                          </a:solidFill>
                        </a:rPr>
                        <a:t>אֵל רַחוּם וְחַנּוּן</a:t>
                      </a:r>
                    </a:p>
                    <a:p>
                      <a:pPr algn="r"/>
                      <a:r>
                        <a:rPr lang="he-IL" sz="2800" b="0" dirty="0">
                          <a:solidFill>
                            <a:schemeClr val="tx1"/>
                          </a:solidFill>
                        </a:rPr>
                        <a:t>‫אֶרֶךְ אַפַּיִם</a:t>
                      </a:r>
                      <a:endParaRPr lang="en-GB" sz="2800" b="0" dirty="0">
                        <a:solidFill>
                          <a:schemeClr val="tx1"/>
                        </a:solidFill>
                      </a:endParaRPr>
                    </a:p>
                    <a:p>
                      <a:pPr algn="r"/>
                      <a:r>
                        <a:rPr lang="he-IL" sz="2800" b="0" dirty="0">
                          <a:solidFill>
                            <a:schemeClr val="tx1"/>
                          </a:solidFill>
                        </a:rPr>
                        <a:t>וְרַב חֶסֶד וֶאֱמֶת</a:t>
                      </a:r>
                    </a:p>
                    <a:p>
                      <a:pPr algn="r"/>
                      <a:r>
                        <a:rPr lang="he-IL" sz="2800" b="0" dirty="0">
                          <a:solidFill>
                            <a:schemeClr val="tx1"/>
                          </a:solidFill>
                        </a:rPr>
                        <a:t>‫נֹצֵר חֶסֶד לָאֲלָפִים</a:t>
                      </a:r>
                    </a:p>
                    <a:p>
                      <a:pPr algn="r"/>
                      <a:r>
                        <a:rPr lang="he-IL" sz="2800" b="0" dirty="0">
                          <a:solidFill>
                            <a:schemeClr val="tx1"/>
                          </a:solidFill>
                        </a:rPr>
                        <a:t>‫נֹשֵׂא </a:t>
                      </a:r>
                      <a:r>
                        <a:rPr lang="he-IL" sz="2800" b="0" dirty="0" err="1">
                          <a:solidFill>
                            <a:schemeClr val="tx1"/>
                          </a:solidFill>
                        </a:rPr>
                        <a:t>עָוֹן</a:t>
                      </a:r>
                      <a:r>
                        <a:rPr lang="he-IL" sz="2800" b="0" dirty="0">
                          <a:solidFill>
                            <a:schemeClr val="tx1"/>
                          </a:solidFill>
                        </a:rPr>
                        <a:t> וָפֶשַׁע</a:t>
                      </a:r>
                      <a:endParaRPr lang="en-GB" sz="2800" b="0" dirty="0">
                        <a:solidFill>
                          <a:schemeClr val="tx1"/>
                        </a:solidFill>
                      </a:endParaRPr>
                    </a:p>
                    <a:p>
                      <a:pPr algn="r"/>
                      <a:r>
                        <a:rPr lang="he-IL" sz="2800" b="0" dirty="0">
                          <a:solidFill>
                            <a:schemeClr val="tx1"/>
                          </a:solidFill>
                        </a:rPr>
                        <a:t>וְחַטָּאָה וְנַקֵּה</a:t>
                      </a:r>
                      <a:endParaRPr 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graphicFrame>
        <p:nvGraphicFramePr>
          <p:cNvPr id="5" name="Table 4">
            <a:extLst>
              <a:ext uri="{FF2B5EF4-FFF2-40B4-BE49-F238E27FC236}">
                <a16:creationId xmlns:a16="http://schemas.microsoft.com/office/drawing/2014/main" id="{DFED3DB7-4835-0544-94DE-05454CC1A3CD}"/>
              </a:ext>
            </a:extLst>
          </p:cNvPr>
          <p:cNvGraphicFramePr>
            <a:graphicFrameLocks noGrp="1"/>
          </p:cNvGraphicFramePr>
          <p:nvPr>
            <p:extLst>
              <p:ext uri="{D42A27DB-BD31-4B8C-83A1-F6EECF244321}">
                <p14:modId xmlns:p14="http://schemas.microsoft.com/office/powerpoint/2010/main" val="196726576"/>
              </p:ext>
            </p:extLst>
          </p:nvPr>
        </p:nvGraphicFramePr>
        <p:xfrm>
          <a:off x="553792" y="5045769"/>
          <a:ext cx="8113690" cy="1554480"/>
        </p:xfrm>
        <a:graphic>
          <a:graphicData uri="http://schemas.openxmlformats.org/drawingml/2006/table">
            <a:tbl>
              <a:tblPr firstRow="1" bandRow="1">
                <a:tableStyleId>{5C22544A-7EE6-4342-B048-85BDC9FD1C3A}</a:tableStyleId>
              </a:tblPr>
              <a:tblGrid>
                <a:gridCol w="8113690">
                  <a:extLst>
                    <a:ext uri="{9D8B030D-6E8A-4147-A177-3AD203B41FA5}">
                      <a16:colId xmlns:a16="http://schemas.microsoft.com/office/drawing/2014/main" val="2435983398"/>
                    </a:ext>
                  </a:extLst>
                </a:gridCol>
              </a:tblGrid>
              <a:tr h="370840">
                <a:tc>
                  <a:txBody>
                    <a:bodyPr/>
                    <a:lstStyle/>
                    <a:p>
                      <a:r>
                        <a:rPr lang="en-US" sz="2400" dirty="0"/>
                        <a:t>The Lord, The Lord, compassionate and gracious g-d, slow to anger, abounding in loving kindness and truth, extending loving kindness to a thousand generations, forgiving iniquity, rebellion and sin, and absolving [the guilty who repent]</a:t>
                      </a:r>
                    </a:p>
                  </a:txBody>
                  <a:tcPr/>
                </a:tc>
                <a:extLst>
                  <a:ext uri="{0D108BD9-81ED-4DB2-BD59-A6C34878D82A}">
                    <a16:rowId xmlns:a16="http://schemas.microsoft.com/office/drawing/2014/main" val="2736968650"/>
                  </a:ext>
                </a:extLst>
              </a:tr>
            </a:tbl>
          </a:graphicData>
        </a:graphic>
      </p:graphicFrame>
    </p:spTree>
    <p:extLst>
      <p:ext uri="{BB962C8B-B14F-4D97-AF65-F5344CB8AC3E}">
        <p14:creationId xmlns:p14="http://schemas.microsoft.com/office/powerpoint/2010/main" val="817323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9841" y="257879"/>
            <a:ext cx="8822724" cy="1384995"/>
          </a:xfrm>
          <a:prstGeom prst="rect">
            <a:avLst/>
          </a:prstGeom>
        </p:spPr>
        <p:txBody>
          <a:bodyPr wrap="square">
            <a:spAutoFit/>
          </a:bodyPr>
          <a:lstStyle/>
          <a:p>
            <a:pPr algn="ctr"/>
            <a:r>
              <a:rPr lang="en-US" sz="2800" b="1" u="sng" dirty="0"/>
              <a:t>Ki-</a:t>
            </a:r>
            <a:r>
              <a:rPr lang="en-US" sz="2800" b="1" u="sng" dirty="0" err="1"/>
              <a:t>anu</a:t>
            </a:r>
            <a:r>
              <a:rPr lang="en-US" sz="2800" b="1" u="sng" dirty="0"/>
              <a:t>-</a:t>
            </a:r>
            <a:r>
              <a:rPr lang="en-US" sz="2800" b="1" u="sng" dirty="0" err="1"/>
              <a:t>ame</a:t>
            </a:r>
            <a:r>
              <a:rPr lang="en-GB" sz="2800" b="1" u="sng" dirty="0"/>
              <a:t>cha </a:t>
            </a:r>
            <a:r>
              <a:rPr lang="en-US" sz="2800" b="1" u="sng" dirty="0"/>
              <a:t>(Yom Kippur Machzor) </a:t>
            </a:r>
          </a:p>
          <a:p>
            <a:pPr algn="ctr"/>
            <a:r>
              <a:rPr lang="en-US" sz="2800" i="1" dirty="0" err="1"/>
              <a:t>Artscroll</a:t>
            </a:r>
            <a:r>
              <a:rPr lang="en-US" sz="2800" i="1" dirty="0"/>
              <a:t> page 128, Routledge page 45 </a:t>
            </a:r>
          </a:p>
          <a:p>
            <a:endParaRPr lang="en-US" sz="2800" b="1" u="sng" dirty="0"/>
          </a:p>
        </p:txBody>
      </p:sp>
      <p:graphicFrame>
        <p:nvGraphicFramePr>
          <p:cNvPr id="3" name="Table 2">
            <a:extLst>
              <a:ext uri="{FF2B5EF4-FFF2-40B4-BE49-F238E27FC236}">
                <a16:creationId xmlns:a16="http://schemas.microsoft.com/office/drawing/2014/main" id="{69C160F0-A83B-7947-87D8-6EF77832552C}"/>
              </a:ext>
            </a:extLst>
          </p:cNvPr>
          <p:cNvGraphicFramePr>
            <a:graphicFrameLocks noGrp="1"/>
          </p:cNvGraphicFramePr>
          <p:nvPr>
            <p:extLst>
              <p:ext uri="{D42A27DB-BD31-4B8C-83A1-F6EECF244321}">
                <p14:modId xmlns:p14="http://schemas.microsoft.com/office/powerpoint/2010/main" val="1501711152"/>
              </p:ext>
            </p:extLst>
          </p:nvPr>
        </p:nvGraphicFramePr>
        <p:xfrm>
          <a:off x="545373" y="1403684"/>
          <a:ext cx="8371268" cy="4704382"/>
        </p:xfrm>
        <a:graphic>
          <a:graphicData uri="http://schemas.openxmlformats.org/drawingml/2006/table">
            <a:tbl>
              <a:tblPr firstRow="1" bandRow="1">
                <a:tableStyleId>{5C22544A-7EE6-4342-B048-85BDC9FD1C3A}</a:tableStyleId>
              </a:tblPr>
              <a:tblGrid>
                <a:gridCol w="4713668">
                  <a:extLst>
                    <a:ext uri="{9D8B030D-6E8A-4147-A177-3AD203B41FA5}">
                      <a16:colId xmlns:a16="http://schemas.microsoft.com/office/drawing/2014/main" val="2181556290"/>
                    </a:ext>
                  </a:extLst>
                </a:gridCol>
                <a:gridCol w="3657600">
                  <a:extLst>
                    <a:ext uri="{9D8B030D-6E8A-4147-A177-3AD203B41FA5}">
                      <a16:colId xmlns:a16="http://schemas.microsoft.com/office/drawing/2014/main" val="2278469281"/>
                    </a:ext>
                  </a:extLst>
                </a:gridCol>
              </a:tblGrid>
              <a:tr h="4704382">
                <a:tc>
                  <a:txBody>
                    <a:bodyPr/>
                    <a:lstStyle/>
                    <a:p>
                      <a:r>
                        <a:rPr lang="en-GB" sz="2400" b="0" dirty="0">
                          <a:solidFill>
                            <a:schemeClr val="tx1"/>
                          </a:solidFill>
                        </a:rPr>
                        <a:t>Ki </a:t>
                      </a:r>
                      <a:r>
                        <a:rPr lang="en-GB" sz="2400" b="0" dirty="0" err="1">
                          <a:solidFill>
                            <a:schemeClr val="tx1"/>
                          </a:solidFill>
                        </a:rPr>
                        <a:t>anu</a:t>
                      </a:r>
                      <a:r>
                        <a:rPr lang="en-GB" sz="2400" b="0" dirty="0">
                          <a:solidFill>
                            <a:schemeClr val="tx1"/>
                          </a:solidFill>
                        </a:rPr>
                        <a:t> </a:t>
                      </a:r>
                      <a:r>
                        <a:rPr lang="en-GB" sz="2400" b="0" dirty="0" err="1">
                          <a:solidFill>
                            <a:schemeClr val="tx1"/>
                          </a:solidFill>
                        </a:rPr>
                        <a:t>amecha</a:t>
                      </a:r>
                      <a:r>
                        <a:rPr lang="en-GB" sz="2400" b="0" dirty="0">
                          <a:solidFill>
                            <a:schemeClr val="tx1"/>
                          </a:solidFill>
                        </a:rPr>
                        <a:t> </a:t>
                      </a:r>
                      <a:r>
                        <a:rPr lang="en-GB" sz="2400" b="0" dirty="0" err="1">
                          <a:solidFill>
                            <a:schemeClr val="tx1"/>
                          </a:solidFill>
                        </a:rPr>
                        <a:t>ve-ata</a:t>
                      </a:r>
                      <a:r>
                        <a:rPr lang="en-GB" sz="2400" b="0" dirty="0">
                          <a:solidFill>
                            <a:schemeClr val="tx1"/>
                          </a:solidFill>
                        </a:rPr>
                        <a:t> </a:t>
                      </a:r>
                      <a:r>
                        <a:rPr lang="en-GB" sz="2400" b="0" dirty="0" err="1">
                          <a:solidFill>
                            <a:schemeClr val="tx1"/>
                          </a:solidFill>
                        </a:rPr>
                        <a:t>elokeinu</a:t>
                      </a:r>
                      <a:r>
                        <a:rPr lang="en-GB" sz="2400" b="0" dirty="0">
                          <a:solidFill>
                            <a:schemeClr val="tx1"/>
                          </a:solidFill>
                        </a:rPr>
                        <a:t>,</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banecha</a:t>
                      </a:r>
                      <a:r>
                        <a:rPr lang="en-GB" sz="2400" b="0" dirty="0">
                          <a:solidFill>
                            <a:schemeClr val="tx1"/>
                          </a:solidFill>
                        </a:rPr>
                        <a:t> </a:t>
                      </a:r>
                      <a:r>
                        <a:rPr lang="en-GB" sz="2400" b="0" dirty="0" err="1">
                          <a:solidFill>
                            <a:schemeClr val="tx1"/>
                          </a:solidFill>
                        </a:rPr>
                        <a:t>veata</a:t>
                      </a:r>
                      <a:r>
                        <a:rPr lang="en-GB" sz="2400" b="0" dirty="0">
                          <a:solidFill>
                            <a:schemeClr val="tx1"/>
                          </a:solidFill>
                        </a:rPr>
                        <a:t> </a:t>
                      </a:r>
                      <a:r>
                        <a:rPr lang="en-GB" sz="2400" b="0" dirty="0" err="1">
                          <a:solidFill>
                            <a:schemeClr val="tx1"/>
                          </a:solidFill>
                        </a:rPr>
                        <a:t>avinu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avdecah</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adoneinu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kehalecha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chelkeinu</a:t>
                      </a:r>
                      <a:r>
                        <a:rPr lang="en-GB" sz="2400" b="0" dirty="0">
                          <a:solidFill>
                            <a:schemeClr val="tx1"/>
                          </a:solidFill>
                        </a:rPr>
                        <a:t>.  </a:t>
                      </a:r>
                      <a:r>
                        <a:rPr lang="en-GB" sz="2400" b="0" dirty="0" err="1">
                          <a:solidFill>
                            <a:schemeClr val="tx1"/>
                          </a:solidFill>
                        </a:rPr>
                        <a:t>Anu</a:t>
                      </a:r>
                      <a:r>
                        <a:rPr lang="en-GB" sz="2400" b="0" dirty="0">
                          <a:solidFill>
                            <a:schemeClr val="tx1"/>
                          </a:solidFill>
                        </a:rPr>
                        <a:t> </a:t>
                      </a:r>
                      <a:r>
                        <a:rPr lang="en-GB" sz="2400" b="0" dirty="0" err="1">
                          <a:solidFill>
                            <a:schemeClr val="tx1"/>
                          </a:solidFill>
                        </a:rPr>
                        <a:t>nachlatecha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goraleinu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tzonecha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ro-einu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carmecha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notreinu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peulatecha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yotzreinu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rayatecha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dodeinu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segulatecha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elokeinu</a:t>
                      </a:r>
                      <a:r>
                        <a:rPr lang="en-GB" sz="2400" b="0" dirty="0">
                          <a:solidFill>
                            <a:schemeClr val="tx1"/>
                          </a:solidFill>
                        </a:rPr>
                        <a:t>. </a:t>
                      </a:r>
                      <a:r>
                        <a:rPr lang="en-GB" sz="2400" b="0" dirty="0" err="1">
                          <a:solidFill>
                            <a:schemeClr val="tx1"/>
                          </a:solidFill>
                        </a:rPr>
                        <a:t>Anu</a:t>
                      </a:r>
                      <a:r>
                        <a:rPr lang="en-GB" sz="2400" b="0" dirty="0">
                          <a:solidFill>
                            <a:schemeClr val="tx1"/>
                          </a:solidFill>
                        </a:rPr>
                        <a:t> </a:t>
                      </a:r>
                      <a:r>
                        <a:rPr lang="en-GB" sz="2400" b="0" dirty="0" err="1">
                          <a:solidFill>
                            <a:schemeClr val="tx1"/>
                          </a:solidFill>
                        </a:rPr>
                        <a:t>amecha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malkeinu</a:t>
                      </a:r>
                      <a:r>
                        <a:rPr lang="en-GB" sz="2400" b="0" dirty="0">
                          <a:solidFill>
                            <a:schemeClr val="tx1"/>
                          </a:solidFill>
                        </a:rPr>
                        <a:t>. </a:t>
                      </a:r>
                    </a:p>
                    <a:p>
                      <a:r>
                        <a:rPr lang="en-GB" sz="2400" b="0" dirty="0" err="1">
                          <a:solidFill>
                            <a:schemeClr val="tx1"/>
                          </a:solidFill>
                        </a:rPr>
                        <a:t>Anu</a:t>
                      </a:r>
                      <a:r>
                        <a:rPr lang="en-GB" sz="2400" b="0" dirty="0">
                          <a:solidFill>
                            <a:schemeClr val="tx1"/>
                          </a:solidFill>
                        </a:rPr>
                        <a:t> </a:t>
                      </a:r>
                      <a:r>
                        <a:rPr lang="en-GB" sz="2400" b="0" dirty="0" err="1">
                          <a:solidFill>
                            <a:schemeClr val="tx1"/>
                          </a:solidFill>
                        </a:rPr>
                        <a:t>mamirecha</a:t>
                      </a:r>
                      <a:r>
                        <a:rPr lang="en-GB" sz="2400" b="0" dirty="0">
                          <a:solidFill>
                            <a:schemeClr val="tx1"/>
                          </a:solidFill>
                        </a:rPr>
                        <a:t> </a:t>
                      </a:r>
                      <a:r>
                        <a:rPr lang="en-GB" sz="2400" b="0" dirty="0" err="1">
                          <a:solidFill>
                            <a:schemeClr val="tx1"/>
                          </a:solidFill>
                        </a:rPr>
                        <a:t>ve</a:t>
                      </a:r>
                      <a:r>
                        <a:rPr lang="en-GB" sz="2400" b="0" dirty="0">
                          <a:solidFill>
                            <a:schemeClr val="tx1"/>
                          </a:solidFill>
                        </a:rPr>
                        <a:t> </a:t>
                      </a:r>
                      <a:r>
                        <a:rPr lang="en-GB" sz="2400" b="0" dirty="0" err="1">
                          <a:solidFill>
                            <a:schemeClr val="tx1"/>
                          </a:solidFill>
                        </a:rPr>
                        <a:t>ata</a:t>
                      </a:r>
                      <a:r>
                        <a:rPr lang="en-GB" sz="2400" b="0" dirty="0">
                          <a:solidFill>
                            <a:schemeClr val="tx1"/>
                          </a:solidFill>
                        </a:rPr>
                        <a:t> </a:t>
                      </a:r>
                      <a:r>
                        <a:rPr lang="en-GB" sz="2400" b="0" dirty="0" err="1">
                          <a:solidFill>
                            <a:schemeClr val="tx1"/>
                          </a:solidFill>
                        </a:rPr>
                        <a:t>mamireinu</a:t>
                      </a:r>
                      <a:endParaRPr lang="en-GB"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sk-SK" sz="2400" b="0" dirty="0">
                          <a:solidFill>
                            <a:schemeClr val="tx1"/>
                          </a:solidFill>
                        </a:rPr>
                        <a:t>‬</a:t>
                      </a:r>
                      <a:r>
                        <a:rPr lang="he-IL" sz="2400" b="0" dirty="0">
                          <a:solidFill>
                            <a:schemeClr val="tx1"/>
                          </a:solidFill>
                        </a:rPr>
                        <a:t>כִּי אָנוּ עַמֶּךָ וְאַתָּה </a:t>
                      </a:r>
                      <a:r>
                        <a:rPr lang="he-IL" sz="2400" b="0" dirty="0" err="1">
                          <a:solidFill>
                            <a:schemeClr val="tx1"/>
                          </a:solidFill>
                        </a:rPr>
                        <a:t>אֱלֹהֵינו</a:t>
                      </a:r>
                      <a:r>
                        <a:rPr lang="he-IL" sz="2400" b="0" dirty="0">
                          <a:solidFill>
                            <a:schemeClr val="tx1"/>
                          </a:solidFill>
                        </a:rPr>
                        <a:t>ּ</a:t>
                      </a:r>
                      <a:endParaRPr lang="en-GB" sz="2400" b="0" dirty="0">
                        <a:solidFill>
                          <a:schemeClr val="tx1"/>
                        </a:solidFill>
                      </a:endParaRPr>
                    </a:p>
                    <a:p>
                      <a:pPr algn="r"/>
                      <a:r>
                        <a:rPr lang="he-IL" sz="2400" b="0" dirty="0">
                          <a:solidFill>
                            <a:schemeClr val="tx1"/>
                          </a:solidFill>
                        </a:rPr>
                        <a:t>אָנוּ בָנֶיךָ וְאַתָּה אָבִינוּ‬</a:t>
                      </a:r>
                    </a:p>
                    <a:p>
                      <a:pPr algn="r"/>
                      <a:r>
                        <a:rPr lang="he-IL" sz="2400" b="0" dirty="0">
                          <a:solidFill>
                            <a:schemeClr val="tx1"/>
                          </a:solidFill>
                        </a:rPr>
                        <a:t>‫אָנוּ עֲבָדֶיךָ וְאַתָּה אֲדוֹנֵנוּ‬</a:t>
                      </a:r>
                    </a:p>
                    <a:p>
                      <a:pPr algn="r"/>
                      <a:r>
                        <a:rPr lang="he-IL" sz="2400" b="0" dirty="0">
                          <a:solidFill>
                            <a:schemeClr val="tx1"/>
                          </a:solidFill>
                        </a:rPr>
                        <a:t>‫אָנוּ קְהָלֶךָ וְאַתָּה חֶלְקֵנוּ</a:t>
                      </a:r>
                    </a:p>
                    <a:p>
                      <a:pPr algn="r"/>
                      <a:r>
                        <a:rPr lang="he-IL" sz="2400" b="0" dirty="0">
                          <a:solidFill>
                            <a:schemeClr val="tx1"/>
                          </a:solidFill>
                        </a:rPr>
                        <a:t>‫אָנוּ נַחֲלָתֶךָ וְאַתָּה גוֹרָלֵנוּ‬</a:t>
                      </a:r>
                      <a:endParaRPr lang="en-GB" sz="2400" b="0" dirty="0">
                        <a:solidFill>
                          <a:schemeClr val="tx1"/>
                        </a:solidFill>
                      </a:endParaRPr>
                    </a:p>
                    <a:p>
                      <a:pPr algn="r"/>
                      <a:r>
                        <a:rPr lang="he-IL" sz="2400" b="0" dirty="0">
                          <a:solidFill>
                            <a:schemeClr val="tx1"/>
                          </a:solidFill>
                        </a:rPr>
                        <a:t>אָנוּ צֹאנֶךָ וְאַתָּה רוֹעֵנוּ‬</a:t>
                      </a:r>
                    </a:p>
                    <a:p>
                      <a:pPr algn="r"/>
                      <a:r>
                        <a:rPr lang="he-IL" sz="2400" b="0" dirty="0">
                          <a:solidFill>
                            <a:schemeClr val="tx1"/>
                          </a:solidFill>
                        </a:rPr>
                        <a:t>‫אָנוּ כַרְמֶךָ וְאַתָּה נוֹטְרֵנוּ‬</a:t>
                      </a:r>
                    </a:p>
                    <a:p>
                      <a:pPr algn="r"/>
                      <a:r>
                        <a:rPr lang="he-IL" sz="2400" b="0" dirty="0">
                          <a:solidFill>
                            <a:schemeClr val="tx1"/>
                          </a:solidFill>
                        </a:rPr>
                        <a:t>‫אָנוּ </a:t>
                      </a:r>
                      <a:r>
                        <a:rPr lang="he-IL" sz="2400" b="0" dirty="0" err="1">
                          <a:solidFill>
                            <a:schemeClr val="tx1"/>
                          </a:solidFill>
                        </a:rPr>
                        <a:t>פְעֻלָּתֶך</a:t>
                      </a:r>
                      <a:r>
                        <a:rPr lang="he-IL" sz="2400" b="0" dirty="0">
                          <a:solidFill>
                            <a:schemeClr val="tx1"/>
                          </a:solidFill>
                        </a:rPr>
                        <a:t>ָ וְאַתָּה יוֹצְרֵנוּ‬</a:t>
                      </a:r>
                    </a:p>
                    <a:p>
                      <a:pPr algn="r"/>
                      <a:r>
                        <a:rPr lang="he-IL" sz="2400" b="0" dirty="0">
                          <a:solidFill>
                            <a:schemeClr val="tx1"/>
                          </a:solidFill>
                        </a:rPr>
                        <a:t>‫אָנוּ </a:t>
                      </a:r>
                      <a:r>
                        <a:rPr lang="he-IL" sz="2400" b="0" dirty="0" err="1">
                          <a:solidFill>
                            <a:schemeClr val="tx1"/>
                          </a:solidFill>
                        </a:rPr>
                        <a:t>רַעְיָתֶך</a:t>
                      </a:r>
                      <a:r>
                        <a:rPr lang="he-IL" sz="2400" b="0" dirty="0">
                          <a:solidFill>
                            <a:schemeClr val="tx1"/>
                          </a:solidFill>
                        </a:rPr>
                        <a:t>ָ וְאַתָּה דוֹדֵנוּ‬</a:t>
                      </a:r>
                    </a:p>
                    <a:p>
                      <a:pPr algn="r"/>
                      <a:r>
                        <a:rPr lang="he-IL" sz="2400" b="0" dirty="0">
                          <a:solidFill>
                            <a:schemeClr val="tx1"/>
                          </a:solidFill>
                        </a:rPr>
                        <a:t>‫אָנוּ </a:t>
                      </a:r>
                      <a:r>
                        <a:rPr lang="he-IL" sz="2400" b="0" dirty="0" err="1">
                          <a:solidFill>
                            <a:schemeClr val="tx1"/>
                          </a:solidFill>
                        </a:rPr>
                        <a:t>סְגֻלָּתֶך</a:t>
                      </a:r>
                      <a:r>
                        <a:rPr lang="he-IL" sz="2400" b="0" dirty="0">
                          <a:solidFill>
                            <a:schemeClr val="tx1"/>
                          </a:solidFill>
                        </a:rPr>
                        <a:t>ָ וְאַתָּה </a:t>
                      </a:r>
                      <a:r>
                        <a:rPr lang="he-IL" sz="2400" b="0" dirty="0" err="1">
                          <a:solidFill>
                            <a:schemeClr val="tx1"/>
                          </a:solidFill>
                        </a:rPr>
                        <a:t>אֱלֹהֵינו</a:t>
                      </a:r>
                      <a:r>
                        <a:rPr lang="he-IL" sz="2400" b="0" dirty="0">
                          <a:solidFill>
                            <a:schemeClr val="tx1"/>
                          </a:solidFill>
                        </a:rPr>
                        <a:t>ּ‬</a:t>
                      </a:r>
                    </a:p>
                    <a:p>
                      <a:pPr algn="r"/>
                      <a:r>
                        <a:rPr lang="he-IL" sz="2400" b="0" dirty="0">
                          <a:solidFill>
                            <a:schemeClr val="tx1"/>
                          </a:solidFill>
                        </a:rPr>
                        <a:t>‫אָנוּ עַמֶּךָ וְאַתָּה מַלְכֵּנוּ‬</a:t>
                      </a:r>
                    </a:p>
                    <a:p>
                      <a:pPr algn="r"/>
                      <a:r>
                        <a:rPr lang="he-IL" sz="2400" b="0" dirty="0">
                          <a:solidFill>
                            <a:schemeClr val="tx1"/>
                          </a:solidFill>
                        </a:rPr>
                        <a:t>‫אָנוּ </a:t>
                      </a:r>
                      <a:r>
                        <a:rPr lang="he-IL" sz="2400" b="0" dirty="0" err="1">
                          <a:solidFill>
                            <a:schemeClr val="tx1"/>
                          </a:solidFill>
                        </a:rPr>
                        <a:t>מַאֲמִירֶיך</a:t>
                      </a:r>
                      <a:r>
                        <a:rPr lang="he-IL" sz="2400" b="0" dirty="0">
                          <a:solidFill>
                            <a:schemeClr val="tx1"/>
                          </a:solidFill>
                        </a:rPr>
                        <a:t>ָ וְאַתָּה </a:t>
                      </a:r>
                      <a:r>
                        <a:rPr lang="he-IL" sz="2400" b="0" dirty="0" err="1">
                          <a:solidFill>
                            <a:schemeClr val="tx1"/>
                          </a:solidFill>
                        </a:rPr>
                        <a:t>מַאֲמִירֵנו</a:t>
                      </a:r>
                      <a:r>
                        <a:rPr lang="he-IL" sz="2400" b="0" dirty="0">
                          <a:solidFill>
                            <a:schemeClr val="tx1"/>
                          </a:solidFill>
                        </a:rPr>
                        <a:t>ּ</a:t>
                      </a:r>
                      <a:endParaRPr 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1432165"/>
                  </a:ext>
                </a:extLst>
              </a:tr>
            </a:tbl>
          </a:graphicData>
        </a:graphic>
      </p:graphicFrame>
    </p:spTree>
    <p:extLst>
      <p:ext uri="{BB962C8B-B14F-4D97-AF65-F5344CB8AC3E}">
        <p14:creationId xmlns:p14="http://schemas.microsoft.com/office/powerpoint/2010/main" val="552465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C88FE-2087-844A-9DC2-E52052AEC67E}"/>
              </a:ext>
            </a:extLst>
          </p:cNvPr>
          <p:cNvSpPr>
            <a:spLocks noGrp="1"/>
          </p:cNvSpPr>
          <p:nvPr>
            <p:ph type="title"/>
          </p:nvPr>
        </p:nvSpPr>
        <p:spPr>
          <a:xfrm>
            <a:off x="621577" y="197803"/>
            <a:ext cx="8229600" cy="1143000"/>
          </a:xfrm>
        </p:spPr>
        <p:txBody>
          <a:bodyPr/>
          <a:lstStyle/>
          <a:p>
            <a:endParaRPr lang="en-US" dirty="0"/>
          </a:p>
        </p:txBody>
      </p:sp>
      <p:sp>
        <p:nvSpPr>
          <p:cNvPr id="3" name="Content Placeholder 2">
            <a:extLst>
              <a:ext uri="{FF2B5EF4-FFF2-40B4-BE49-F238E27FC236}">
                <a16:creationId xmlns:a16="http://schemas.microsoft.com/office/drawing/2014/main" id="{677FAA26-2BBA-AC42-8454-7E87AA51E494}"/>
              </a:ext>
            </a:extLst>
          </p:cNvPr>
          <p:cNvSpPr>
            <a:spLocks noGrp="1"/>
          </p:cNvSpPr>
          <p:nvPr>
            <p:ph idx="1"/>
          </p:nvPr>
        </p:nvSpPr>
        <p:spPr/>
        <p:txBody>
          <a:bodyPr/>
          <a:lstStyle/>
          <a:p>
            <a:endParaRPr lang="en-US" dirty="0"/>
          </a:p>
        </p:txBody>
      </p:sp>
      <p:graphicFrame>
        <p:nvGraphicFramePr>
          <p:cNvPr id="4" name="Table 3">
            <a:extLst>
              <a:ext uri="{FF2B5EF4-FFF2-40B4-BE49-F238E27FC236}">
                <a16:creationId xmlns:a16="http://schemas.microsoft.com/office/drawing/2014/main" id="{332CCBB3-C058-7348-81E8-D277065E6746}"/>
              </a:ext>
            </a:extLst>
          </p:cNvPr>
          <p:cNvGraphicFramePr>
            <a:graphicFrameLocks noGrp="1"/>
          </p:cNvGraphicFramePr>
          <p:nvPr>
            <p:extLst>
              <p:ext uri="{D42A27DB-BD31-4B8C-83A1-F6EECF244321}">
                <p14:modId xmlns:p14="http://schemas.microsoft.com/office/powerpoint/2010/main" val="1426341877"/>
              </p:ext>
            </p:extLst>
          </p:nvPr>
        </p:nvGraphicFramePr>
        <p:xfrm>
          <a:off x="1146976" y="1340803"/>
          <a:ext cx="7178802" cy="4785360"/>
        </p:xfrm>
        <a:graphic>
          <a:graphicData uri="http://schemas.openxmlformats.org/drawingml/2006/table">
            <a:tbl>
              <a:tblPr firstRow="1" bandRow="1">
                <a:tableStyleId>{5C22544A-7EE6-4342-B048-85BDC9FD1C3A}</a:tableStyleId>
              </a:tblPr>
              <a:tblGrid>
                <a:gridCol w="7178802">
                  <a:extLst>
                    <a:ext uri="{9D8B030D-6E8A-4147-A177-3AD203B41FA5}">
                      <a16:colId xmlns:a16="http://schemas.microsoft.com/office/drawing/2014/main" val="2435983398"/>
                    </a:ext>
                  </a:extLst>
                </a:gridCol>
              </a:tblGrid>
              <a:tr h="4708525">
                <a:tc>
                  <a:txBody>
                    <a:bodyPr/>
                    <a:lstStyle/>
                    <a:p>
                      <a:r>
                        <a:rPr lang="en-US" sz="2800" dirty="0"/>
                        <a:t>For we are Your people and You are our </a:t>
                      </a:r>
                      <a:r>
                        <a:rPr lang="en-US" sz="2800" dirty="0" err="1"/>
                        <a:t>Gd</a:t>
                      </a:r>
                      <a:endParaRPr lang="en-US" sz="2800" dirty="0"/>
                    </a:p>
                    <a:p>
                      <a:r>
                        <a:rPr lang="en-US" sz="2800" dirty="0"/>
                        <a:t>   we are Your children and You are out father</a:t>
                      </a:r>
                    </a:p>
                    <a:p>
                      <a:r>
                        <a:rPr lang="en-US" sz="2800" dirty="0"/>
                        <a:t>   we are Your servants and You are our Master</a:t>
                      </a:r>
                    </a:p>
                    <a:p>
                      <a:r>
                        <a:rPr lang="en-US" sz="2800" dirty="0"/>
                        <a:t>   we are Your gathering and You are our Place</a:t>
                      </a:r>
                    </a:p>
                    <a:p>
                      <a:r>
                        <a:rPr lang="en-US" sz="2800" dirty="0"/>
                        <a:t>   we are Your flock and You are our Shepard</a:t>
                      </a:r>
                    </a:p>
                    <a:p>
                      <a:r>
                        <a:rPr lang="en-US" sz="2800" dirty="0"/>
                        <a:t>   we are Your Vineyard and You are our Keeper</a:t>
                      </a:r>
                    </a:p>
                    <a:p>
                      <a:r>
                        <a:rPr lang="en-US" sz="2800" dirty="0"/>
                        <a:t>   we are Your work and You are our Maker</a:t>
                      </a:r>
                    </a:p>
                    <a:p>
                      <a:r>
                        <a:rPr lang="en-US" sz="2800" dirty="0"/>
                        <a:t>   we are Your bride and You are our Lover</a:t>
                      </a:r>
                    </a:p>
                    <a:p>
                      <a:r>
                        <a:rPr lang="en-US" sz="2800" dirty="0"/>
                        <a:t>   we are Your treasure and You are our </a:t>
                      </a:r>
                      <a:r>
                        <a:rPr lang="en-US" sz="2800" dirty="0" err="1"/>
                        <a:t>Gd</a:t>
                      </a:r>
                      <a:endParaRPr lang="en-US" sz="2800" dirty="0"/>
                    </a:p>
                    <a:p>
                      <a:r>
                        <a:rPr lang="en-US" sz="2800" dirty="0"/>
                        <a:t>   we are Your people and you are our King</a:t>
                      </a:r>
                    </a:p>
                    <a:p>
                      <a:r>
                        <a:rPr lang="en-US" sz="2800" dirty="0"/>
                        <a:t>   we give you our word and You give us yours</a:t>
                      </a:r>
                    </a:p>
                  </a:txBody>
                  <a:tcPr/>
                </a:tc>
                <a:extLst>
                  <a:ext uri="{0D108BD9-81ED-4DB2-BD59-A6C34878D82A}">
                    <a16:rowId xmlns:a16="http://schemas.microsoft.com/office/drawing/2014/main" val="2736968650"/>
                  </a:ext>
                </a:extLst>
              </a:tr>
            </a:tbl>
          </a:graphicData>
        </a:graphic>
      </p:graphicFrame>
    </p:spTree>
    <p:extLst>
      <p:ext uri="{BB962C8B-B14F-4D97-AF65-F5344CB8AC3E}">
        <p14:creationId xmlns:p14="http://schemas.microsoft.com/office/powerpoint/2010/main" val="4286799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2850</TotalTime>
  <Words>844</Words>
  <Application>Microsoft Office PowerPoint</Application>
  <PresentationFormat>On-screen Show (4:3)</PresentationFormat>
  <Paragraphs>135</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Jude Caplan User</dc:creator>
  <cp:lastModifiedBy>USIT</cp:lastModifiedBy>
  <cp:revision>23</cp:revision>
  <dcterms:created xsi:type="dcterms:W3CDTF">2020-08-18T19:43:22Z</dcterms:created>
  <dcterms:modified xsi:type="dcterms:W3CDTF">2020-09-07T21:17:43Z</dcterms:modified>
</cp:coreProperties>
</file>